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VY_32_INOVACE_13_Český jazyk pro 6. ročník_Určování větných členů 1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Určování větných členů 1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24B9F889-2C84-4C70-8346-C0252C36B951}">
      <dgm:prSet/>
      <dgm:spPr/>
      <dgm:t>
        <a:bodyPr/>
        <a:lstStyle/>
        <a:p>
          <a:r>
            <a:rPr lang="cs-CZ" smtClean="0"/>
            <a:t>Vytvořeno: červenec 2011</a:t>
          </a:r>
          <a:endParaRPr lang="cs-CZ" dirty="0"/>
        </a:p>
      </dgm:t>
    </dgm:pt>
    <dgm:pt modelId="{34FBA176-5431-4E10-A8E0-5A95838DDD0E}" type="parTrans" cxnId="{1C493FB8-A82F-4C64-92E7-40BD08C8AA93}">
      <dgm:prSet/>
      <dgm:spPr/>
      <dgm:t>
        <a:bodyPr/>
        <a:lstStyle/>
        <a:p>
          <a:endParaRPr lang="cs-CZ"/>
        </a:p>
      </dgm:t>
    </dgm:pt>
    <dgm:pt modelId="{7A3556F9-3F89-4C8F-B1FE-048C37413B00}" type="sibTrans" cxnId="{1C493FB8-A82F-4C64-92E7-40BD08C8AA9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9619B1E5-EEF0-46A0-92A2-61F103FEF062}" type="pres">
      <dgm:prSet presAssocID="{24B9F889-2C84-4C70-8346-C0252C36B951}" presName="vertSpace6" presStyleLbl="node1" presStyleIdx="4" presStyleCnt="6"/>
      <dgm:spPr/>
    </dgm:pt>
    <dgm:pt modelId="{2823B862-0069-4B1B-9F6A-AA7D9C50BA5B}" type="pres">
      <dgm:prSet presAssocID="{24B9F889-2C84-4C70-8346-C0252C36B951}" presName="circle6" presStyleLbl="node1" presStyleIdx="5" presStyleCnt="6"/>
      <dgm:spPr/>
    </dgm:pt>
    <dgm:pt modelId="{2E55BEFD-5695-4759-97C7-97019548317F}" type="pres">
      <dgm:prSet presAssocID="{24B9F889-2C84-4C70-8346-C0252C36B951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15B3E2-B308-456F-AF4B-5D16B2659EC6}" type="pres">
      <dgm:prSet presAssocID="{24B9F889-2C84-4C70-8346-C0252C36B951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33A1CC4-8C53-4114-ADA6-A5142B05E4C0}" type="presOf" srcId="{24B9F889-2C84-4C70-8346-C0252C36B951}" destId="{2E55BEFD-5695-4759-97C7-97019548317F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3B538B30-8FBC-4540-95B4-AB14C57DB142}" type="presOf" srcId="{24B9F889-2C84-4C70-8346-C0252C36B951}" destId="{E115B3E2-B308-456F-AF4B-5D16B2659EC6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1C493FB8-A82F-4C64-92E7-40BD08C8AA93}" srcId="{757F3AB3-0718-4624-B441-E567A8F0AB56}" destId="{24B9F889-2C84-4C70-8346-C0252C36B951}" srcOrd="5" destOrd="0" parTransId="{34FBA176-5431-4E10-A8E0-5A95838DDD0E}" sibTransId="{7A3556F9-3F89-4C8F-B1FE-048C37413B00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38013931-FCE6-46EC-898A-9FC8BA9528C8}" type="presParOf" srcId="{333A1088-737F-45CB-B68E-254E46348037}" destId="{9619B1E5-EEF0-46A0-92A2-61F103FEF062}" srcOrd="15" destOrd="0" presId="urn:microsoft.com/office/officeart/2005/8/layout/target3"/>
    <dgm:cxn modelId="{9D25EEC9-48D8-41F5-A2B8-CF5ACE144326}" type="presParOf" srcId="{333A1088-737F-45CB-B68E-254E46348037}" destId="{2823B862-0069-4B1B-9F6A-AA7D9C50BA5B}" srcOrd="16" destOrd="0" presId="urn:microsoft.com/office/officeart/2005/8/layout/target3"/>
    <dgm:cxn modelId="{5207B3E9-2AD7-4384-8553-6D8A64FD9212}" type="presParOf" srcId="{333A1088-737F-45CB-B68E-254E46348037}" destId="{2E55BEFD-5695-4759-97C7-97019548317F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EC16D16F-4B1B-4231-B9C2-28DDD2A37DA0}" type="presParOf" srcId="{333A1088-737F-45CB-B68E-254E46348037}" destId="{E115B3E2-B308-456F-AF4B-5D16B2659EC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Eva Sixtová</a:t>
          </a:r>
          <a:endParaRPr lang="cs-CZ" sz="13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VY_32_INOVACE_13_Český jazyk pro 6. ročník_Určování větných členů 1</a:t>
          </a:r>
          <a:endParaRPr lang="cs-CZ" sz="13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Určování větných členů 1</a:t>
          </a:r>
          <a:endParaRPr lang="cs-CZ" sz="13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371039" y="1371039"/>
        <a:ext cx="5253696" cy="342760"/>
      </dsp:txXfrm>
    </dsp:sp>
    <dsp:sp modelId="{2823B862-0069-4B1B-9F6A-AA7D9C50BA5B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E55BEFD-5695-4759-97C7-97019548317F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červenec 2011</a:t>
          </a:r>
          <a:endParaRPr lang="cs-CZ" sz="13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80797552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Text je určen pro žáky 6. ročníku, slouží k procvičení učiva o rozvíjejících větných členech. Každý žák pracuje na svůj pracovní list. Text na interaktivní tabuli slouží ke zpětné kontrole.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rmAutofit/>
          </a:bodyPr>
          <a:lstStyle/>
          <a:p>
            <a:r>
              <a:rPr lang="cs-CZ" sz="3800" dirty="0" smtClean="0"/>
              <a:t>Urči větné členy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Odpoledne si v parku hrálo malé dítě.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Tvoje maminka mi poslala včera blahopřejný dopis.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Petr se lehce dotkl mé ruky.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Rodiče včera nevěděli o pětce z matematiky.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 hlubokého lesa se ozývaly tajemné hlasy zvířat.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Už na chodbě jsem cítil vůni vánočního cukroví.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Počet chyb __________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rmAutofit/>
          </a:bodyPr>
          <a:lstStyle/>
          <a:p>
            <a:r>
              <a:rPr lang="cs-CZ" sz="3800" dirty="0" smtClean="0"/>
              <a:t>Správné řešení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Odpoledne(PUČ) si v parku(PUM) hrálo(</a:t>
            </a:r>
            <a:r>
              <a:rPr lang="cs-CZ" dirty="0" err="1" smtClean="0"/>
              <a:t>Př</a:t>
            </a:r>
            <a:r>
              <a:rPr lang="cs-CZ" dirty="0" smtClean="0"/>
              <a:t>) malé(PKS) dítě(Po).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Tvoje(PKS) maminka(Po) mi(Pt3.p.) poslala(</a:t>
            </a:r>
            <a:r>
              <a:rPr lang="cs-CZ" dirty="0" err="1" smtClean="0"/>
              <a:t>Př</a:t>
            </a:r>
            <a:r>
              <a:rPr lang="cs-CZ" dirty="0" smtClean="0"/>
              <a:t>) včera(PUČ) blahopřejný (PKS)dopis(Pt4.p).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Petr(Po) se lehce(PUZ) dotkl(</a:t>
            </a:r>
            <a:r>
              <a:rPr lang="cs-CZ" dirty="0" err="1" smtClean="0"/>
              <a:t>Př</a:t>
            </a:r>
            <a:r>
              <a:rPr lang="cs-CZ" dirty="0" smtClean="0"/>
              <a:t>) mé(PKS) ruky(Pt2.p.).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Rodiče(Po) včera(PUČ) nevěděli(</a:t>
            </a:r>
            <a:r>
              <a:rPr lang="cs-CZ" dirty="0" err="1" smtClean="0"/>
              <a:t>Př</a:t>
            </a:r>
            <a:r>
              <a:rPr lang="cs-CZ" dirty="0" smtClean="0"/>
              <a:t>) o pětce(Pt6.p) z matematiky(PKN).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 hlubokého(PKS) lesa(PUM) se ozývaly(</a:t>
            </a:r>
            <a:r>
              <a:rPr lang="cs-CZ" dirty="0" err="1" smtClean="0"/>
              <a:t>Př</a:t>
            </a:r>
            <a:r>
              <a:rPr lang="cs-CZ" dirty="0" smtClean="0"/>
              <a:t>) tajemné(PKS) hlasy(Po) zvířat(PKN).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Už(PUČ) na chodbě(PUM) jsem cítil(</a:t>
            </a:r>
            <a:r>
              <a:rPr lang="cs-CZ" dirty="0" err="1" smtClean="0"/>
              <a:t>Př</a:t>
            </a:r>
            <a:r>
              <a:rPr lang="cs-CZ" dirty="0" smtClean="0"/>
              <a:t>) vůni(Pt4.p.) vánočního(PKS) cukroví(PKN).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mtClean="0"/>
              <a:t>                                                       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203</Words>
  <Application>Microsoft Office PowerPoint</Application>
  <PresentationFormat>Předvádění na obrazovce (4:3)</PresentationFormat>
  <Paragraphs>36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Urči větné členy</vt:lpstr>
      <vt:lpstr>Správné řešení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Sixtová Eva</cp:lastModifiedBy>
  <cp:revision>57</cp:revision>
  <dcterms:created xsi:type="dcterms:W3CDTF">2011-06-20T10:40:08Z</dcterms:created>
  <dcterms:modified xsi:type="dcterms:W3CDTF">2012-05-17T07:35:56Z</dcterms:modified>
</cp:coreProperties>
</file>