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VY_32_INOVACE_02_Český jazyk pro 7. ročník_Určování podstatných jmen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Určování podstatných jmen 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8DA577F1-89B2-41FC-B508-8A60DF809CE8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AC5D3E08-343E-481F-8275-321BE9B8426F}" type="parTrans" cxnId="{BFC85A6C-A4A2-491D-8BA6-C91E9006242E}">
      <dgm:prSet/>
      <dgm:spPr/>
      <dgm:t>
        <a:bodyPr/>
        <a:lstStyle/>
        <a:p>
          <a:endParaRPr lang="cs-CZ"/>
        </a:p>
      </dgm:t>
    </dgm:pt>
    <dgm:pt modelId="{5E46319A-7328-41C5-B255-1FE40275782A}" type="sibTrans" cxnId="{BFC85A6C-A4A2-491D-8BA6-C91E9006242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80CEB04F-FC68-481E-88D0-FA52F6C027C6}" type="pres">
      <dgm:prSet presAssocID="{8DA577F1-89B2-41FC-B508-8A60DF809CE8}" presName="vertSpace6" presStyleLbl="node1" presStyleIdx="4" presStyleCnt="6"/>
      <dgm:spPr/>
    </dgm:pt>
    <dgm:pt modelId="{277722B6-6FF4-4EDC-8DA5-2051010DA38B}" type="pres">
      <dgm:prSet presAssocID="{8DA577F1-89B2-41FC-B508-8A60DF809CE8}" presName="circle6" presStyleLbl="node1" presStyleIdx="5" presStyleCnt="6"/>
      <dgm:spPr/>
    </dgm:pt>
    <dgm:pt modelId="{3B6FCE00-30FE-40DB-9769-94A7D823128A}" type="pres">
      <dgm:prSet presAssocID="{8DA577F1-89B2-41FC-B508-8A60DF809CE8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F95171-3C14-467F-A4A8-27F444851DD4}" type="pres">
      <dgm:prSet presAssocID="{8DA577F1-89B2-41FC-B508-8A60DF809CE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FC85A6C-A4A2-491D-8BA6-C91E9006242E}" srcId="{757F3AB3-0718-4624-B441-E567A8F0AB56}" destId="{8DA577F1-89B2-41FC-B508-8A60DF809CE8}" srcOrd="5" destOrd="0" parTransId="{AC5D3E08-343E-481F-8275-321BE9B8426F}" sibTransId="{5E46319A-7328-41C5-B255-1FE40275782A}"/>
    <dgm:cxn modelId="{02BE1873-C7A6-448F-A872-6873574DE41B}" type="presOf" srcId="{8DA577F1-89B2-41FC-B508-8A60DF809CE8}" destId="{3B6FCE00-30FE-40DB-9769-94A7D823128A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3DD4B285-AA53-4CDE-940C-DBC91FB4DE61}" type="presOf" srcId="{8DA577F1-89B2-41FC-B508-8A60DF809CE8}" destId="{5BF95171-3C14-467F-A4A8-27F444851DD4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85A436E7-AFF3-42BF-AFE9-D02573E0F9F4}" type="presParOf" srcId="{333A1088-737F-45CB-B68E-254E46348037}" destId="{80CEB04F-FC68-481E-88D0-FA52F6C027C6}" srcOrd="15" destOrd="0" presId="urn:microsoft.com/office/officeart/2005/8/layout/target3"/>
    <dgm:cxn modelId="{DB640ACA-F0D6-49F9-A3B6-C02B664E1C5E}" type="presParOf" srcId="{333A1088-737F-45CB-B68E-254E46348037}" destId="{277722B6-6FF4-4EDC-8DA5-2051010DA38B}" srcOrd="16" destOrd="0" presId="urn:microsoft.com/office/officeart/2005/8/layout/target3"/>
    <dgm:cxn modelId="{7A20F001-1845-4B3E-99D7-C38905733231}" type="presParOf" srcId="{333A1088-737F-45CB-B68E-254E46348037}" destId="{3B6FCE00-30FE-40DB-9769-94A7D823128A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FEC3ECD1-FA10-4686-886B-F25CA6974DD6}" type="presParOf" srcId="{333A1088-737F-45CB-B68E-254E46348037}" destId="{5BF95171-3C14-467F-A4A8-27F444851DD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Eva Sixtová</a:t>
          </a:r>
          <a:endParaRPr lang="cs-CZ" sz="13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VY_32_INOVACE_02_Český jazyk pro 7. ročník_Určování podstatných jmen </a:t>
          </a:r>
          <a:endParaRPr lang="cs-CZ" sz="13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Určování podstatných jmen </a:t>
          </a:r>
          <a:endParaRPr lang="cs-CZ" sz="13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371039" y="1371039"/>
        <a:ext cx="5253696" cy="342760"/>
      </dsp:txXfrm>
    </dsp:sp>
    <dsp:sp modelId="{277722B6-6FF4-4EDC-8DA5-2051010DA38B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B6FCE00-30FE-40DB-9769-94A7D823128A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Vytvořeno: srpen 2011</a:t>
          </a:r>
          <a:endParaRPr lang="cs-CZ" sz="13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9173236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Pracovní list je určen pro žáky 7. tříd. Žáci vyhledávají v textu podstatná jména, u kterých určují mluvnické kategorie.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Úkol-</a:t>
            </a:r>
            <a:r>
              <a:rPr lang="cs-CZ" dirty="0" smtClean="0"/>
              <a:t> Vyhledej v textu  podstatná jména a urči mluvnické kategorie.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1800" dirty="0" smtClean="0"/>
              <a:t>Nedaleko vsi stála malebná chaloupka. Dědeček čte vnoučatům pohádku. V pravěku žilo hodně zvláštních zvířat. U táboráku jsme zpívali písně.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                                         rod                číslo                 pád                        vzor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</a:p>
          <a:p>
            <a:pPr>
              <a:buNone/>
            </a:pPr>
            <a:r>
              <a:rPr lang="cs-CZ" sz="1800" dirty="0" smtClean="0"/>
              <a:t>_____________</a:t>
            </a:r>
            <a:endParaRPr lang="cs-CZ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1800" dirty="0" smtClean="0"/>
              <a:t>Nedaleko vsi stála malebná chaloupka. Dědeček čte vnoučatům pohádku. V pravěku žilo hodně zvláštních zvířat. U táboráku jsme zpívali písně. 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                                         rod                číslo                 pád                        vzor</a:t>
            </a:r>
          </a:p>
          <a:p>
            <a:pPr>
              <a:buNone/>
            </a:pPr>
            <a:r>
              <a:rPr lang="cs-CZ" sz="1800" dirty="0"/>
              <a:t>v</a:t>
            </a:r>
            <a:r>
              <a:rPr lang="cs-CZ" sz="1800" dirty="0" smtClean="0"/>
              <a:t>si                                                  ž.                    j.                       2.                          kost</a:t>
            </a:r>
          </a:p>
          <a:p>
            <a:pPr>
              <a:buNone/>
            </a:pPr>
            <a:r>
              <a:rPr lang="cs-CZ" sz="1800" dirty="0"/>
              <a:t>c</a:t>
            </a:r>
            <a:r>
              <a:rPr lang="cs-CZ" sz="1800" dirty="0" smtClean="0"/>
              <a:t>haloupka                                     ž.                   j.                        1.                          žena</a:t>
            </a:r>
          </a:p>
          <a:p>
            <a:pPr>
              <a:buNone/>
            </a:pPr>
            <a:r>
              <a:rPr lang="cs-CZ" sz="1800" dirty="0"/>
              <a:t>d</a:t>
            </a:r>
            <a:r>
              <a:rPr lang="cs-CZ" sz="1800" dirty="0" smtClean="0"/>
              <a:t>ědeček                                       </a:t>
            </a:r>
            <a:r>
              <a:rPr lang="cs-CZ" sz="1800" dirty="0" err="1" smtClean="0"/>
              <a:t>m.ž</a:t>
            </a:r>
            <a:r>
              <a:rPr lang="cs-CZ" sz="1800" dirty="0" smtClean="0"/>
              <a:t>.                j.                        1.                          pán</a:t>
            </a:r>
          </a:p>
          <a:p>
            <a:pPr>
              <a:buNone/>
            </a:pPr>
            <a:r>
              <a:rPr lang="cs-CZ" sz="1800" dirty="0"/>
              <a:t>v</a:t>
            </a:r>
            <a:r>
              <a:rPr lang="cs-CZ" sz="1800" dirty="0" smtClean="0"/>
              <a:t>noučatům                                    s.                   mn.                    3.                         kuře</a:t>
            </a:r>
          </a:p>
          <a:p>
            <a:pPr>
              <a:buNone/>
            </a:pPr>
            <a:r>
              <a:rPr lang="cs-CZ" sz="1800" dirty="0"/>
              <a:t>p</a:t>
            </a:r>
            <a:r>
              <a:rPr lang="cs-CZ" sz="1800" dirty="0" smtClean="0"/>
              <a:t>ohádku                                         ž.                   j.                        4.                          žena</a:t>
            </a:r>
          </a:p>
          <a:p>
            <a:pPr>
              <a:buNone/>
            </a:pPr>
            <a:r>
              <a:rPr lang="cs-CZ" sz="1800" dirty="0"/>
              <a:t>v</a:t>
            </a:r>
            <a:r>
              <a:rPr lang="cs-CZ" sz="1800" dirty="0" smtClean="0"/>
              <a:t> pravěku                                     </a:t>
            </a:r>
            <a:r>
              <a:rPr lang="cs-CZ" sz="1800" dirty="0" err="1" smtClean="0"/>
              <a:t>m.n</a:t>
            </a:r>
            <a:r>
              <a:rPr lang="cs-CZ" sz="1800" dirty="0" smtClean="0"/>
              <a:t>.               </a:t>
            </a:r>
            <a:r>
              <a:rPr lang="cs-CZ" sz="1800" dirty="0" err="1" smtClean="0"/>
              <a:t>jJ</a:t>
            </a:r>
            <a:r>
              <a:rPr lang="cs-CZ" sz="1800" dirty="0" smtClean="0"/>
              <a:t>.                        6.                          hrad</a:t>
            </a:r>
          </a:p>
          <a:p>
            <a:pPr>
              <a:buNone/>
            </a:pPr>
            <a:r>
              <a:rPr lang="cs-CZ" sz="1800" dirty="0"/>
              <a:t>z</a:t>
            </a:r>
            <a:r>
              <a:rPr lang="cs-CZ" sz="1800" dirty="0" smtClean="0"/>
              <a:t>vířat                                               s.                   mn.                    2.                          kuře</a:t>
            </a:r>
          </a:p>
          <a:p>
            <a:pPr>
              <a:buNone/>
            </a:pPr>
            <a:r>
              <a:rPr lang="cs-CZ" sz="1800" dirty="0"/>
              <a:t>u</a:t>
            </a:r>
            <a:r>
              <a:rPr lang="cs-CZ" sz="1800" dirty="0" smtClean="0"/>
              <a:t> táboráku                                    </a:t>
            </a:r>
            <a:r>
              <a:rPr lang="cs-CZ" sz="1800" dirty="0" err="1" smtClean="0"/>
              <a:t>m.n</a:t>
            </a:r>
            <a:r>
              <a:rPr lang="cs-CZ" sz="1800" dirty="0" smtClean="0"/>
              <a:t>.               j.                         2.                          hrad</a:t>
            </a:r>
          </a:p>
          <a:p>
            <a:pPr>
              <a:buNone/>
            </a:pPr>
            <a:r>
              <a:rPr lang="cs-CZ" sz="1800" dirty="0"/>
              <a:t>p</a:t>
            </a:r>
            <a:r>
              <a:rPr lang="cs-CZ" sz="1800" dirty="0" smtClean="0"/>
              <a:t>ísně                                                ž.                   mn.                    4.                          píseň</a:t>
            </a:r>
          </a:p>
        </p:txBody>
      </p:sp>
    </p:spTree>
    <p:extLst>
      <p:ext uri="{BB962C8B-B14F-4D97-AF65-F5344CB8AC3E}">
        <p14:creationId xmlns:p14="http://schemas.microsoft.com/office/powerpoint/2010/main" val="296991603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209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Úkol- Vyhledej v textu  podstatná jména a urči mluvnické kategorie.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22</cp:revision>
  <dcterms:created xsi:type="dcterms:W3CDTF">2011-06-20T10:40:08Z</dcterms:created>
  <dcterms:modified xsi:type="dcterms:W3CDTF">2012-05-21T08:08:39Z</dcterms:modified>
</cp:coreProperties>
</file>