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60" r:id="rId4"/>
    <p:sldId id="261" r:id="rId5"/>
    <p:sldId id="262" r:id="rId6"/>
    <p:sldId id="265" r:id="rId7"/>
    <p:sldId id="258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51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62403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47630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093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93779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70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036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9429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1941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5087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814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352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82901-EA9F-4267-9AD9-DF16F2EB2F78}" type="datetimeFigureOut">
              <a:rPr lang="cs-CZ" smtClean="0"/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72EDFE-8510-4B9A-885A-F3D5D638603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5428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Kde_domov_m%C5%AFj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M%C3%A1je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Franti%C5%A1ek_%C5%A0kroup" TargetMode="External"/><Relationship Id="rId2" Type="http://schemas.openxmlformats.org/officeDocument/2006/relationships/hyperlink" Target="http://cs.wikipedia.org/wiki/Josef_Kajet%C3%A1n_Ty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99654" y="456456"/>
            <a:ext cx="7772400" cy="1467594"/>
          </a:xfrm>
        </p:spPr>
        <p:txBody>
          <a:bodyPr/>
          <a:lstStyle/>
          <a:p>
            <a:r>
              <a:rPr lang="cs-CZ" dirty="0" smtClean="0"/>
              <a:t>Česká hymna a její tvůrci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2060848"/>
            <a:ext cx="7848872" cy="2592288"/>
          </a:xfrm>
        </p:spPr>
        <p:txBody>
          <a:bodyPr/>
          <a:lstStyle/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Autor:  Mgr. Renáta Jehličková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Název:  VY_32_INOVACE_09_C_19_ČESKÁ HYMNA A JEJÍ TVŮRCI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Téma:  HUDEBNÍ NAUKA</a:t>
            </a:r>
          </a:p>
          <a:p>
            <a:pPr algn="l"/>
            <a:r>
              <a:rPr lang="cs-CZ" sz="2300" dirty="0" smtClean="0">
                <a:solidFill>
                  <a:schemeClr val="tx1"/>
                </a:solidFill>
              </a:rPr>
              <a:t>Číslo projektu</a:t>
            </a:r>
            <a:r>
              <a:rPr lang="cs-CZ" sz="2300" dirty="0">
                <a:solidFill>
                  <a:schemeClr val="tx1"/>
                </a:solidFill>
              </a:rPr>
              <a:t>: CZ.1.07/1.4.00/21.2131</a:t>
            </a:r>
          </a:p>
          <a:p>
            <a:pPr algn="l"/>
            <a:endParaRPr lang="cs-CZ" sz="2300" dirty="0" smtClean="0">
              <a:solidFill>
                <a:schemeClr val="tx1"/>
              </a:solidFill>
            </a:endParaRPr>
          </a:p>
          <a:p>
            <a:pPr algn="l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157192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8486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6120260"/>
              </p:ext>
            </p:extLst>
          </p:nvPr>
        </p:nvGraphicFramePr>
        <p:xfrm>
          <a:off x="1187624" y="1844824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Renáta</a:t>
                      </a:r>
                      <a:r>
                        <a:rPr lang="cs-CZ" baseline="0" dirty="0" smtClean="0"/>
                        <a:t> Jehličková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28.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ledna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27. února </a:t>
                      </a: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V.A</a:t>
                      </a:r>
                      <a:endParaRPr lang="cs-CZ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Umění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kultura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výchova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Hudební nauka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Česká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hymna a její tvůrci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hymna,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fidlovačka, hra, J. K. Tyl, Fr. Škroup, divadlo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45463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Česká hymna a její tvůrci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dirty="0" smtClean="0"/>
              <a:t>Naší českou hymnou je píseň </a:t>
            </a:r>
            <a:r>
              <a:rPr lang="cs-CZ" sz="2300" b="1" dirty="0" smtClean="0">
                <a:hlinkClick r:id="rId2"/>
              </a:rPr>
              <a:t>Kde domov můj</a:t>
            </a:r>
            <a:r>
              <a:rPr lang="cs-CZ" sz="2300" b="1" dirty="0" smtClean="0"/>
              <a:t>:</a:t>
            </a:r>
          </a:p>
          <a:p>
            <a:pPr>
              <a:buFontTx/>
              <a:buChar char="-"/>
            </a:pPr>
            <a:r>
              <a:rPr lang="cs-CZ" sz="2300" dirty="0" smtClean="0"/>
              <a:t>píseň (hymna) je zapsána ve čtyřdobém taktu</a:t>
            </a:r>
          </a:p>
          <a:p>
            <a:pPr>
              <a:buFontTx/>
              <a:buChar char="-"/>
            </a:pPr>
            <a:r>
              <a:rPr lang="cs-CZ" sz="2300" dirty="0" smtClean="0"/>
              <a:t>na každou čtvrtou dobu ve všech taktech připadají vždy dvě slabiky textu</a:t>
            </a:r>
          </a:p>
          <a:p>
            <a:pPr>
              <a:buFontTx/>
              <a:buChar char="-"/>
            </a:pPr>
            <a:r>
              <a:rPr lang="cs-CZ" sz="2300" dirty="0" smtClean="0"/>
              <a:t>poprvé zazněla v Tylové hře se zpěvy a tanci </a:t>
            </a:r>
            <a:r>
              <a:rPr lang="cs-CZ" sz="2300" b="1" i="1" dirty="0" smtClean="0"/>
              <a:t>Fidlovačka aneb Žádný hněv </a:t>
            </a:r>
            <a:r>
              <a:rPr lang="cs-CZ" sz="2300" dirty="0" smtClean="0"/>
              <a:t>a žádná rvačka (premiéra 21. 12. 1834 ve Stavovském divadle v Praze)</a:t>
            </a:r>
          </a:p>
          <a:p>
            <a:pPr>
              <a:buFontTx/>
              <a:buChar char="-"/>
            </a:pPr>
            <a:r>
              <a:rPr lang="cs-CZ" sz="2300" dirty="0" smtClean="0"/>
              <a:t>roku 1918 se píseň stala hymnou naší nově vzniklé země</a:t>
            </a:r>
          </a:p>
          <a:p>
            <a:pPr>
              <a:buFontTx/>
              <a:buChar char="-"/>
            </a:pPr>
            <a:r>
              <a:rPr lang="cs-CZ" sz="2300" dirty="0" smtClean="0"/>
              <a:t>(součástí československé hymny byla v letech 1918 – 1993 také slovenská píseň </a:t>
            </a:r>
            <a:r>
              <a:rPr lang="cs-CZ" sz="2300" b="1" i="1" dirty="0" smtClean="0"/>
              <a:t>Nad Tatrou </a:t>
            </a:r>
            <a:r>
              <a:rPr lang="cs-CZ" sz="2300" b="1" i="1" dirty="0" err="1" smtClean="0"/>
              <a:t>sa</a:t>
            </a:r>
            <a:r>
              <a:rPr lang="cs-CZ" sz="2300" b="1" i="1" dirty="0" smtClean="0"/>
              <a:t> </a:t>
            </a:r>
            <a:r>
              <a:rPr lang="cs-CZ" sz="2300" b="1" i="1" dirty="0" err="1" smtClean="0"/>
              <a:t>blýska</a:t>
            </a:r>
            <a:r>
              <a:rPr lang="cs-CZ" sz="2300" dirty="0" smtClean="0"/>
              <a:t>)</a:t>
            </a:r>
          </a:p>
          <a:p>
            <a:pPr>
              <a:buFontTx/>
              <a:buChar char="-"/>
            </a:pPr>
            <a:r>
              <a:rPr lang="cs-CZ" sz="2300" dirty="0" smtClean="0"/>
              <a:t>píseň byla velmi oblíbená a tak vznikaly i mnohé její textové obměny (např. pardubická obměna)</a:t>
            </a:r>
          </a:p>
          <a:p>
            <a:pPr>
              <a:buFontTx/>
              <a:buChar char="-"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2166390623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Česká hymna a její tvůrci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dirty="0" smtClean="0"/>
              <a:t>Fidlovačka</a:t>
            </a:r>
            <a:r>
              <a:rPr lang="cs-CZ" sz="2300" dirty="0" smtClean="0"/>
              <a:t> = oblíbená jarní slavnost pražských ševců</a:t>
            </a:r>
          </a:p>
          <a:p>
            <a:pPr marL="0" indent="0">
              <a:buNone/>
            </a:pPr>
            <a:r>
              <a:rPr lang="cs-CZ" sz="2300" dirty="0" smtClean="0"/>
              <a:t>                      (konala se každý rok v nuselském údolí v Praze)</a:t>
            </a:r>
          </a:p>
          <a:p>
            <a:pPr>
              <a:buFontTx/>
              <a:buChar char="-"/>
            </a:pPr>
            <a:r>
              <a:rPr lang="cs-CZ" sz="2300" dirty="0" smtClean="0"/>
              <a:t>název odvozen od ševcovského nástroje zvaného fidlovačka</a:t>
            </a:r>
          </a:p>
          <a:p>
            <a:pPr marL="0" indent="0">
              <a:buNone/>
            </a:pPr>
            <a:r>
              <a:rPr lang="cs-CZ" sz="2300" dirty="0" smtClean="0"/>
              <a:t>     (sloužila k hlazení – fidlování kůže obuvi)</a:t>
            </a:r>
          </a:p>
          <a:p>
            <a:pPr>
              <a:buFontTx/>
              <a:buChar char="-"/>
            </a:pPr>
            <a:r>
              <a:rPr lang="cs-CZ" sz="2300" dirty="0" smtClean="0"/>
              <a:t>symbolem slavnosti byla břízka ozdobená věncem z jarních </a:t>
            </a:r>
          </a:p>
          <a:p>
            <a:pPr marL="0" indent="0">
              <a:buNone/>
            </a:pPr>
            <a:r>
              <a:rPr lang="cs-CZ" sz="2300" dirty="0" smtClean="0"/>
              <a:t>     květů, stuhami a malovanými kraslicemi, na vrcholku byla </a:t>
            </a:r>
          </a:p>
          <a:p>
            <a:pPr marL="0" indent="0">
              <a:buNone/>
            </a:pPr>
            <a:r>
              <a:rPr lang="cs-CZ" sz="2300" dirty="0" smtClean="0"/>
              <a:t>     připevněna fidlovačka (podobná je tzv. májka - </a:t>
            </a:r>
            <a:r>
              <a:rPr lang="cs-CZ" sz="2300" dirty="0" smtClean="0">
                <a:hlinkClick r:id="rId2"/>
              </a:rPr>
              <a:t>máje</a:t>
            </a:r>
            <a:r>
              <a:rPr lang="cs-CZ" sz="2300" dirty="0" smtClean="0"/>
              <a:t>)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i="1" dirty="0" smtClean="0"/>
              <a:t>Máje nebo májka je označení ozdobeného stromu – staví se při jarních slavnostech na většině území Evropy (nejčastěji 30. dubna nebo 1. května)</a:t>
            </a:r>
            <a:endParaRPr lang="cs-CZ" sz="2300" i="1" dirty="0"/>
          </a:p>
        </p:txBody>
      </p:sp>
    </p:spTree>
    <p:extLst>
      <p:ext uri="{BB962C8B-B14F-4D97-AF65-F5344CB8AC3E}">
        <p14:creationId xmlns:p14="http://schemas.microsoft.com/office/powerpoint/2010/main" val="50247735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Česká hymna a její tvůrci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  <a:prstDash val="solid"/>
          </a:ln>
          <a:effectLst>
            <a:innerShdw blurRad="114300">
              <a:prstClr val="black"/>
            </a:innerShdw>
          </a:effectLst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u="sng" dirty="0" smtClean="0">
                <a:hlinkClick r:id="rId2"/>
              </a:rPr>
              <a:t>Josef Kajetán Tyl</a:t>
            </a:r>
            <a:r>
              <a:rPr lang="cs-CZ" sz="2300" dirty="0" smtClean="0">
                <a:hlinkClick r:id="rId2"/>
              </a:rPr>
              <a:t> </a:t>
            </a:r>
            <a:r>
              <a:rPr lang="cs-CZ" sz="2300" b="1" dirty="0" smtClean="0"/>
              <a:t>(4. 2. 1808 Kutná Hora – 11. 7. 1856 Plzeň )</a:t>
            </a:r>
          </a:p>
          <a:p>
            <a:pPr>
              <a:buFontTx/>
              <a:buChar char="-"/>
            </a:pPr>
            <a:r>
              <a:rPr lang="cs-CZ" sz="2300" dirty="0" smtClean="0"/>
              <a:t>český dramatik a spisovatel</a:t>
            </a:r>
          </a:p>
          <a:p>
            <a:pPr>
              <a:buFontTx/>
              <a:buChar char="-"/>
            </a:pPr>
            <a:r>
              <a:rPr lang="cs-CZ" sz="2300" dirty="0" smtClean="0"/>
              <a:t>stal se šéfredaktorem časopisu Květy a vydával i další časopisy</a:t>
            </a:r>
          </a:p>
          <a:p>
            <a:pPr>
              <a:buFontTx/>
              <a:buChar char="-"/>
            </a:pPr>
            <a:r>
              <a:rPr lang="cs-CZ" sz="2300" dirty="0" smtClean="0"/>
              <a:t>v r. 1835 dal dohromady ochotnickou divadelní společnost</a:t>
            </a:r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(ta hrála české hry ve Stavovském divadle v Praze)</a:t>
            </a:r>
          </a:p>
          <a:p>
            <a:pPr>
              <a:buFontTx/>
              <a:buChar char="-"/>
            </a:pPr>
            <a:r>
              <a:rPr lang="cs-CZ" sz="2300" dirty="0" smtClean="0"/>
              <a:t>dílo: - slavné hry </a:t>
            </a:r>
            <a:r>
              <a:rPr lang="cs-CZ" sz="2300" i="1" dirty="0" smtClean="0"/>
              <a:t>Fidlovačka, Pražský flamendr, Strakonický dudák, Lesní panna</a:t>
            </a:r>
            <a:r>
              <a:rPr lang="cs-CZ" sz="2300" dirty="0" smtClean="0"/>
              <a:t> (psal i prózu)</a:t>
            </a:r>
          </a:p>
          <a:p>
            <a:pPr marL="0" indent="0">
              <a:buNone/>
            </a:pPr>
            <a:r>
              <a:rPr lang="cs-CZ" sz="2300" b="1" u="sng" dirty="0" smtClean="0">
                <a:hlinkClick r:id="rId3"/>
              </a:rPr>
              <a:t>František Škroup </a:t>
            </a:r>
            <a:r>
              <a:rPr lang="cs-CZ" sz="2300" b="1" dirty="0" smtClean="0"/>
              <a:t>(3. 6. 1801 Osice – 7. 2. 1862 Rotterdam, </a:t>
            </a:r>
          </a:p>
          <a:p>
            <a:pPr marL="0" indent="0">
              <a:buNone/>
            </a:pPr>
            <a:r>
              <a:rPr lang="cs-CZ" sz="2300" b="1" dirty="0"/>
              <a:t> </a:t>
            </a:r>
            <a:r>
              <a:rPr lang="cs-CZ" sz="2300" b="1" dirty="0" smtClean="0"/>
              <a:t>                               </a:t>
            </a:r>
            <a:r>
              <a:rPr lang="cs-CZ" sz="2300" b="1" dirty="0"/>
              <a:t>N</a:t>
            </a:r>
            <a:r>
              <a:rPr lang="cs-CZ" sz="2300" b="1" dirty="0" smtClean="0"/>
              <a:t>izozemsko)</a:t>
            </a:r>
          </a:p>
          <a:p>
            <a:pPr>
              <a:buFontTx/>
              <a:buChar char="-"/>
            </a:pPr>
            <a:r>
              <a:rPr lang="cs-CZ" sz="2300" dirty="0" smtClean="0"/>
              <a:t>český hudebník, dirigent a hudební skladatel</a:t>
            </a:r>
          </a:p>
          <a:p>
            <a:pPr>
              <a:buFontTx/>
              <a:buChar char="-"/>
            </a:pPr>
            <a:r>
              <a:rPr lang="cs-CZ" sz="2300" dirty="0" smtClean="0"/>
              <a:t>věnoval se ochotnickému divadlu</a:t>
            </a:r>
          </a:p>
          <a:p>
            <a:pPr marL="0" indent="0">
              <a:buNone/>
            </a:pPr>
            <a:r>
              <a:rPr lang="cs-CZ" sz="2300" dirty="0" smtClean="0"/>
              <a:t>-    byl kapelníkem Stavovského divadla, nakonec odešel ze země</a:t>
            </a:r>
          </a:p>
          <a:p>
            <a:pPr>
              <a:buFontTx/>
              <a:buChar char="-"/>
            </a:pPr>
            <a:r>
              <a:rPr lang="cs-CZ" sz="2300" dirty="0" smtClean="0"/>
              <a:t>dílo: další hry </a:t>
            </a:r>
            <a:r>
              <a:rPr lang="cs-CZ" sz="2300" i="1" dirty="0" smtClean="0"/>
              <a:t>Dráteník, Oldřich a Božena </a:t>
            </a:r>
            <a:r>
              <a:rPr lang="cs-CZ" sz="2300" dirty="0" smtClean="0"/>
              <a:t>(hudba)</a:t>
            </a:r>
          </a:p>
          <a:p>
            <a:pPr>
              <a:buFontTx/>
              <a:buChar char="-"/>
            </a:pPr>
            <a:endParaRPr lang="cs-CZ" sz="2300" dirty="0" smtClean="0"/>
          </a:p>
          <a:p>
            <a:pPr marL="0" indent="0">
              <a:buNone/>
            </a:pP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151721670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noFill/>
            <a:prstDash val="solid"/>
          </a:ln>
          <a:effectLst/>
        </p:spPr>
        <p:txBody>
          <a:bodyPr/>
          <a:lstStyle/>
          <a:p>
            <a:r>
              <a:rPr lang="cs-CZ" dirty="0" smtClean="0"/>
              <a:t>Česká hymna a její tvůrci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199"/>
            <a:ext cx="8229600" cy="4832131"/>
          </a:xfrm>
          <a:solidFill>
            <a:schemeClr val="accent2">
              <a:lumMod val="20000"/>
              <a:lumOff val="80000"/>
            </a:schemeClr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300" b="1" dirty="0" smtClean="0"/>
              <a:t>Odpověz na otázky:</a:t>
            </a:r>
          </a:p>
          <a:p>
            <a:pPr marL="0" indent="0">
              <a:buNone/>
            </a:pPr>
            <a:r>
              <a:rPr lang="cs-CZ" sz="2300" dirty="0" smtClean="0"/>
              <a:t>Z jaké hry pochází naše česká hymna a kdo byli její autoři?</a:t>
            </a:r>
          </a:p>
          <a:p>
            <a:pPr marL="0" indent="0">
              <a:buNone/>
            </a:pPr>
            <a:r>
              <a:rPr lang="cs-CZ" sz="2300" dirty="0" smtClean="0"/>
              <a:t>Kdy se píseň Kde domov můj stala českou hymnou a při jaké příležitosti?</a:t>
            </a:r>
          </a:p>
          <a:p>
            <a:pPr marL="0" indent="0">
              <a:buNone/>
            </a:pPr>
            <a:r>
              <a:rPr lang="cs-CZ" sz="2300" dirty="0"/>
              <a:t>C</a:t>
            </a:r>
            <a:r>
              <a:rPr lang="cs-CZ" sz="2300" dirty="0" smtClean="0"/>
              <a:t>o bylo poté její součástí až do rozpadu Československa?</a:t>
            </a:r>
          </a:p>
          <a:p>
            <a:pPr marL="0" indent="0">
              <a:buNone/>
            </a:pPr>
            <a:r>
              <a:rPr lang="cs-CZ" sz="2300" dirty="0" smtClean="0"/>
              <a:t>Co znamená slovo fidlovačka?</a:t>
            </a:r>
          </a:p>
          <a:p>
            <a:pPr marL="0" indent="0">
              <a:buNone/>
            </a:pPr>
            <a:r>
              <a:rPr lang="cs-CZ" sz="2300" dirty="0" smtClean="0"/>
              <a:t>Kdo byl Josef Kajetán Tyl?</a:t>
            </a:r>
          </a:p>
          <a:p>
            <a:pPr marL="0" indent="0">
              <a:buNone/>
            </a:pPr>
            <a:r>
              <a:rPr lang="cs-CZ" sz="2300" dirty="0" smtClean="0"/>
              <a:t>Jaký časopis vedl jako šéfredaktor?</a:t>
            </a:r>
          </a:p>
          <a:p>
            <a:pPr marL="0" indent="0">
              <a:buNone/>
            </a:pPr>
            <a:r>
              <a:rPr lang="cs-CZ" sz="2300" dirty="0" smtClean="0"/>
              <a:t>Jaké znáš jeho nejslavnější hry?</a:t>
            </a:r>
          </a:p>
          <a:p>
            <a:pPr marL="0" indent="0">
              <a:buNone/>
            </a:pPr>
            <a:r>
              <a:rPr lang="cs-CZ" sz="2300" dirty="0" smtClean="0"/>
              <a:t>Kdo byl František Škroup?</a:t>
            </a:r>
          </a:p>
          <a:p>
            <a:pPr marL="0" indent="0">
              <a:buNone/>
            </a:pPr>
            <a:r>
              <a:rPr lang="cs-CZ" sz="2300" dirty="0" smtClean="0"/>
              <a:t>K jakým dalším hrám napsal Fr. Škroup hudbu?</a:t>
            </a:r>
          </a:p>
          <a:p>
            <a:pPr marL="0" indent="0">
              <a:buNone/>
            </a:pPr>
            <a:r>
              <a:rPr lang="cs-CZ" sz="2300" dirty="0" smtClean="0"/>
              <a:t>Kde nakonec Škroup zemřel?</a:t>
            </a:r>
          </a:p>
          <a:p>
            <a:pPr marL="0" indent="0">
              <a:buNone/>
            </a:pPr>
            <a:endParaRPr lang="cs-CZ" sz="2300" dirty="0" smtClean="0"/>
          </a:p>
        </p:txBody>
      </p:sp>
    </p:spTree>
    <p:extLst>
      <p:ext uri="{BB962C8B-B14F-4D97-AF65-F5344CB8AC3E}">
        <p14:creationId xmlns:p14="http://schemas.microsoft.com/office/powerpoint/2010/main" val="30468114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300" dirty="0" smtClean="0"/>
              <a:t>Mgr. Renáta Jehličková</a:t>
            </a:r>
            <a:br>
              <a:rPr lang="cs-CZ" sz="2300" dirty="0" smtClean="0"/>
            </a:br>
            <a:r>
              <a:rPr lang="cs-CZ" sz="2300" dirty="0" smtClean="0"/>
              <a:t>28. ledna 2012</a:t>
            </a:r>
            <a:br>
              <a:rPr lang="cs-CZ" sz="2300" dirty="0" smtClean="0"/>
            </a:br>
            <a:r>
              <a:rPr lang="cs-CZ" sz="2300" dirty="0" smtClean="0"/>
              <a:t>Určeno pro 4.- 6.ročník</a:t>
            </a:r>
            <a:endParaRPr lang="cs-CZ" sz="23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b="1" u="sng" dirty="0" smtClean="0"/>
              <a:t>ANOTACE</a:t>
            </a:r>
          </a:p>
          <a:p>
            <a:pPr marL="0" indent="0">
              <a:buNone/>
            </a:pPr>
            <a:endParaRPr lang="cs-CZ" sz="2300" dirty="0"/>
          </a:p>
          <a:p>
            <a:pPr marL="0" indent="0">
              <a:buNone/>
            </a:pPr>
            <a:r>
              <a:rPr lang="cs-CZ" sz="2300" b="1" u="sng" dirty="0" smtClean="0"/>
              <a:t>Výklad</a:t>
            </a:r>
          </a:p>
          <a:p>
            <a:pPr>
              <a:buFontTx/>
              <a:buChar char="-"/>
            </a:pPr>
            <a:r>
              <a:rPr lang="cs-CZ" sz="2300" dirty="0" smtClean="0"/>
              <a:t>Seznámení s českou hymnou, jejími tvůrci i okolnostmi jejího vzniku</a:t>
            </a:r>
          </a:p>
          <a:p>
            <a:pPr>
              <a:buFontTx/>
              <a:buChar char="-"/>
            </a:pPr>
            <a:r>
              <a:rPr lang="cs-CZ" sz="2300" dirty="0" smtClean="0"/>
              <a:t>Obrázky tvůrců hymny (J. K. Tyl a Fr. Škroup) na hypertextových odkazech</a:t>
            </a:r>
          </a:p>
          <a:p>
            <a:pPr marL="0" indent="0">
              <a:buNone/>
            </a:pPr>
            <a:r>
              <a:rPr lang="cs-CZ" sz="2300" b="1" u="sng" dirty="0" smtClean="0"/>
              <a:t>Praktické činnosti </a:t>
            </a:r>
            <a:r>
              <a:rPr lang="cs-CZ" sz="2300" dirty="0" smtClean="0"/>
              <a:t>– odpovědi na otázky jako </a:t>
            </a:r>
            <a:r>
              <a:rPr lang="cs-CZ" sz="2300" smtClean="0"/>
              <a:t>kontrola zapamatování</a:t>
            </a:r>
            <a:endParaRPr lang="cs-CZ" sz="2300" dirty="0" smtClean="0"/>
          </a:p>
          <a:p>
            <a:pPr marL="0" indent="0">
              <a:buNone/>
            </a:pPr>
            <a:r>
              <a:rPr lang="cs-CZ" sz="2300" dirty="0"/>
              <a:t> </a:t>
            </a:r>
            <a:r>
              <a:rPr lang="cs-CZ" sz="2300" dirty="0" smtClean="0"/>
              <a:t>                                   si nových informací z učiva</a:t>
            </a:r>
          </a:p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345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300" dirty="0" smtClean="0"/>
              <a:t>Texty z vlastních zdrojů.</a:t>
            </a:r>
          </a:p>
          <a:p>
            <a:pPr marL="0" indent="0">
              <a:buNone/>
            </a:pPr>
            <a:r>
              <a:rPr lang="cs-CZ" sz="2300" dirty="0" smtClean="0"/>
              <a:t>Obrázky a </a:t>
            </a:r>
            <a:r>
              <a:rPr lang="cs-CZ" sz="2300" smtClean="0"/>
              <a:t>webové stránky z </a:t>
            </a:r>
            <a:r>
              <a:rPr lang="cs-CZ" sz="2300" dirty="0" smtClean="0"/>
              <a:t>internetu na hypertextových odkazech.</a:t>
            </a:r>
          </a:p>
          <a:p>
            <a:pPr marL="0" indent="0">
              <a:buNone/>
            </a:pPr>
            <a:r>
              <a:rPr lang="cs-CZ" sz="2300" dirty="0" smtClean="0"/>
              <a:t>Prezentace obsahuje animace.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1832439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592</Words>
  <Application>Microsoft Office PowerPoint</Application>
  <PresentationFormat>Předvádění na obrazovce (4:3)</PresentationFormat>
  <Paragraphs>79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Česká hymna a její tvůrci</vt:lpstr>
      <vt:lpstr>Prezentace aplikace PowerPoint</vt:lpstr>
      <vt:lpstr>Česká hymna a její tvůrci</vt:lpstr>
      <vt:lpstr>Česká hymna a její tvůrci</vt:lpstr>
      <vt:lpstr>Česká hymna a její tvůrci</vt:lpstr>
      <vt:lpstr>Česká hymna a její tvůrci</vt:lpstr>
      <vt:lpstr>Mgr. Renáta Jehličková 28. ledna 2012 Určeno pro 4.- 6.ročník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Česká hymna a její tvůrci</dc:title>
  <dc:creator>Renata Jehličková</dc:creator>
  <cp:lastModifiedBy>Renata Jehličková</cp:lastModifiedBy>
  <cp:revision>50</cp:revision>
  <dcterms:created xsi:type="dcterms:W3CDTF">2012-02-19T09:36:01Z</dcterms:created>
  <dcterms:modified xsi:type="dcterms:W3CDTF">2012-02-27T23:31:12Z</dcterms:modified>
</cp:coreProperties>
</file>