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62" r:id="rId3"/>
    <p:sldId id="256" r:id="rId4"/>
    <p:sldId id="257" r:id="rId5"/>
    <p:sldId id="258" r:id="rId6"/>
    <p:sldId id="259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48F46-5A90-49C8-9FED-465CAFB34D4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3AF38A-664E-498F-AB7C-A91761728B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961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http://www.pdclipart.org/displayimage.php?album=search&amp;cat=0&amp;pos=1 , 29.11.2011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3AF38A-664E-498F-AB7C-A91761728B8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344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0136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815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731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7921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907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913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2178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8326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533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701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095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97DFF-C291-4DC6-B2FD-DCB0748BE3A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258B3-57F5-4E1C-9CB5-7C66F4B609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884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052736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výuku hudební výchovy v 1. ročníku. Žáci si osvojí lidovou píseň </a:t>
            </a:r>
            <a:r>
              <a:rPr lang="cs-CZ" dirty="0" err="1" smtClean="0"/>
              <a:t>Čížečku</a:t>
            </a:r>
            <a:r>
              <a:rPr lang="cs-CZ" dirty="0" smtClean="0"/>
              <a:t>, </a:t>
            </a:r>
            <a:r>
              <a:rPr lang="cs-CZ" dirty="0" err="1" smtClean="0"/>
              <a:t>čížečku</a:t>
            </a:r>
            <a:r>
              <a:rPr lang="cs-CZ" dirty="0" smtClean="0"/>
              <a:t>. Prezentace je časována na karaoke verzi písně, dostupné na CD Dětské karaoke (doprovody lidových písní a koled), vydaném v roce 2008, distribuovaném na www.skolnipotreby.cz.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111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677116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Čížečku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čížečku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11/2011</a:t>
                      </a:r>
                    </a:p>
                    <a:p>
                      <a:r>
                        <a:rPr lang="cs-CZ" smtClean="0"/>
                        <a:t>9.4.2012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Lidové písně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Čížečku</a:t>
            </a:r>
            <a:r>
              <a:rPr lang="cs-CZ" dirty="0" smtClean="0"/>
              <a:t>, </a:t>
            </a:r>
            <a:r>
              <a:rPr lang="cs-CZ" dirty="0" err="1" smtClean="0"/>
              <a:t>čížečku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Lidová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188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89"/>
    </mc:Choice>
    <mc:Fallback xmlns="">
      <p:transition spd="slow" advTm="5089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07904" y="1412776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err="1" smtClean="0"/>
              <a:t>Čížečku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čížečku</a:t>
            </a:r>
            <a:r>
              <a:rPr lang="cs-CZ" sz="2400" b="1" dirty="0" smtClean="0"/>
              <a:t>, ptáčku maličký,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Pověz mi </a:t>
            </a:r>
            <a:r>
              <a:rPr lang="cs-CZ" sz="2400" b="1" dirty="0" err="1" smtClean="0"/>
              <a:t>čížečku</a:t>
            </a:r>
            <a:r>
              <a:rPr lang="cs-CZ" sz="2400" b="1" dirty="0" smtClean="0"/>
              <a:t>, jak </a:t>
            </a:r>
            <a:r>
              <a:rPr lang="cs-CZ" sz="2400" b="1" dirty="0" err="1" smtClean="0"/>
              <a:t>sejou</a:t>
            </a:r>
            <a:r>
              <a:rPr lang="cs-CZ" sz="2400" b="1" dirty="0" smtClean="0"/>
              <a:t> mák?</a:t>
            </a:r>
          </a:p>
          <a:p>
            <a:pPr>
              <a:lnSpc>
                <a:spcPct val="150000"/>
              </a:lnSpc>
            </a:pP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3717032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Aj tak, tak, </a:t>
            </a:r>
            <a:r>
              <a:rPr lang="cs-CZ" sz="2400" b="1" dirty="0" err="1" smtClean="0"/>
              <a:t>sejou</a:t>
            </a:r>
            <a:r>
              <a:rPr lang="cs-CZ" sz="2400" b="1" dirty="0" smtClean="0"/>
              <a:t> mák,</a:t>
            </a:r>
          </a:p>
          <a:p>
            <a:r>
              <a:rPr lang="cs-CZ" sz="2400" b="1" dirty="0"/>
              <a:t>a</a:t>
            </a:r>
            <a:r>
              <a:rPr lang="cs-CZ" sz="2400" b="1" dirty="0" smtClean="0"/>
              <a:t>j tak, tak, </a:t>
            </a:r>
            <a:r>
              <a:rPr lang="cs-CZ" sz="2400" b="1" dirty="0" err="1" smtClean="0"/>
              <a:t>sejou</a:t>
            </a:r>
            <a:r>
              <a:rPr lang="cs-CZ" sz="2400" b="1" dirty="0" smtClean="0"/>
              <a:t> mák.</a:t>
            </a:r>
          </a:p>
          <a:p>
            <a:r>
              <a:rPr lang="cs-CZ" sz="2400" b="1" dirty="0" smtClean="0"/>
              <a:t>Aj tak, tak, </a:t>
            </a:r>
            <a:r>
              <a:rPr lang="cs-CZ" sz="2400" b="1" dirty="0" err="1" smtClean="0"/>
              <a:t>sejou</a:t>
            </a:r>
            <a:r>
              <a:rPr lang="cs-CZ" sz="2400" b="1" dirty="0" smtClean="0"/>
              <a:t> mák,</a:t>
            </a:r>
          </a:p>
          <a:p>
            <a:r>
              <a:rPr lang="cs-CZ" sz="2400" b="1" dirty="0" smtClean="0"/>
              <a:t>tak </a:t>
            </a:r>
            <a:r>
              <a:rPr lang="cs-CZ" sz="2400" b="1" dirty="0" err="1" smtClean="0"/>
              <a:t>sejou</a:t>
            </a:r>
            <a:r>
              <a:rPr lang="cs-CZ" sz="2400" b="1" dirty="0" smtClean="0"/>
              <a:t> mák.</a:t>
            </a:r>
          </a:p>
          <a:p>
            <a:endParaRPr lang="cs-CZ" sz="2400" b="1" dirty="0"/>
          </a:p>
        </p:txBody>
      </p:sp>
      <p:pic>
        <p:nvPicPr>
          <p:cNvPr id="1027" name="Picture 3" descr="C:\Users\Admin\AppData\Local\Microsoft\Windows\Temporary Internet Files\Content.IE5\00IR9TX9\MC9002504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3732939" cy="452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40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7"/>
    </mc:Choice>
    <mc:Fallback xmlns="">
      <p:transition spd="slow" advTm="2200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136" y="764704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err="1" smtClean="0"/>
              <a:t>Čížečku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čížečku</a:t>
            </a:r>
            <a:r>
              <a:rPr lang="cs-CZ" sz="2400" b="1" dirty="0" smtClean="0"/>
              <a:t>, ptáčku maličký,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Pověz mi </a:t>
            </a:r>
            <a:r>
              <a:rPr lang="cs-CZ" sz="2400" b="1" dirty="0" err="1" smtClean="0"/>
              <a:t>čížečku</a:t>
            </a:r>
            <a:r>
              <a:rPr lang="cs-CZ" sz="2400" b="1" dirty="0" smtClean="0"/>
              <a:t>, jak roste mák?</a:t>
            </a:r>
          </a:p>
          <a:p>
            <a:pPr>
              <a:lnSpc>
                <a:spcPct val="150000"/>
              </a:lnSpc>
            </a:pP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19328" y="3395608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Aj tak, tak, roste mák,</a:t>
            </a:r>
          </a:p>
          <a:p>
            <a:r>
              <a:rPr lang="cs-CZ" sz="2400" b="1" dirty="0"/>
              <a:t>a</a:t>
            </a:r>
            <a:r>
              <a:rPr lang="cs-CZ" sz="2400" b="1" dirty="0" smtClean="0"/>
              <a:t>j tak, tak, roste mák.</a:t>
            </a:r>
          </a:p>
          <a:p>
            <a:r>
              <a:rPr lang="cs-CZ" sz="2400" b="1" dirty="0" smtClean="0"/>
              <a:t>Aj tak, tak, roste mák,</a:t>
            </a:r>
          </a:p>
          <a:p>
            <a:r>
              <a:rPr lang="cs-CZ" sz="2400" b="1" dirty="0" smtClean="0"/>
              <a:t>tak roste mák.</a:t>
            </a:r>
          </a:p>
          <a:p>
            <a:endParaRPr lang="cs-CZ" sz="2400" b="1" dirty="0"/>
          </a:p>
        </p:txBody>
      </p:sp>
      <p:pic>
        <p:nvPicPr>
          <p:cNvPr id="2054" name="Picture 6" descr="C:\Users\Admin\AppData\Local\Microsoft\Windows\Temporary Internet Files\Content.IE5\K0O7W0UI\MC90042816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3816424" cy="4014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67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04"/>
    </mc:Choice>
    <mc:Fallback xmlns="">
      <p:transition spd="slow" advTm="2120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16357" y="690867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err="1" smtClean="0"/>
              <a:t>Čížečku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čížečku</a:t>
            </a:r>
            <a:r>
              <a:rPr lang="cs-CZ" sz="2400" b="1" dirty="0" smtClean="0"/>
              <a:t>, ptáčku maličký,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Pověz mi </a:t>
            </a:r>
            <a:r>
              <a:rPr lang="cs-CZ" sz="2400" b="1" dirty="0" err="1" smtClean="0"/>
              <a:t>čížečku</a:t>
            </a:r>
            <a:r>
              <a:rPr lang="cs-CZ" sz="2400" b="1" dirty="0" smtClean="0"/>
              <a:t>, jak kvete mák?</a:t>
            </a:r>
          </a:p>
          <a:p>
            <a:pPr>
              <a:lnSpc>
                <a:spcPct val="150000"/>
              </a:lnSpc>
            </a:pP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76056" y="3140968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Aj tak, tak, kvete mák,</a:t>
            </a:r>
          </a:p>
          <a:p>
            <a:r>
              <a:rPr lang="cs-CZ" sz="2400" b="1" dirty="0"/>
              <a:t>a</a:t>
            </a:r>
            <a:r>
              <a:rPr lang="cs-CZ" sz="2400" b="1" dirty="0" smtClean="0"/>
              <a:t>j tak, tak, kvete mák.</a:t>
            </a:r>
          </a:p>
          <a:p>
            <a:r>
              <a:rPr lang="cs-CZ" sz="2400" b="1" dirty="0" smtClean="0"/>
              <a:t>Aj tak, tak, kvete mák,</a:t>
            </a:r>
          </a:p>
          <a:p>
            <a:r>
              <a:rPr lang="cs-CZ" sz="2400" b="1" dirty="0" smtClean="0"/>
              <a:t>tak kvete mák.</a:t>
            </a:r>
          </a:p>
          <a:p>
            <a:endParaRPr lang="cs-CZ" sz="2400" b="1" dirty="0"/>
          </a:p>
        </p:txBody>
      </p:sp>
      <p:pic>
        <p:nvPicPr>
          <p:cNvPr id="3075" name="Picture 3" descr="C:\Users\Admin\AppData\Local\Microsoft\Windows\Temporary Internet Files\Content.IE5\AM1I8PN9\MP90014520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89921"/>
            <a:ext cx="235915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04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66"/>
    </mc:Choice>
    <mc:Fallback xmlns="">
      <p:transition spd="slow" advTm="2116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66562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err="1" smtClean="0"/>
              <a:t>Čížečku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čížečku</a:t>
            </a:r>
            <a:r>
              <a:rPr lang="cs-CZ" sz="2400" b="1" dirty="0" smtClean="0"/>
              <a:t>, ptáčku maličký,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Pověz mi </a:t>
            </a:r>
            <a:r>
              <a:rPr lang="cs-CZ" sz="2400" b="1" dirty="0" err="1" smtClean="0"/>
              <a:t>čížečku</a:t>
            </a:r>
            <a:r>
              <a:rPr lang="cs-CZ" sz="2400" b="1" dirty="0" smtClean="0"/>
              <a:t>, jak zraje mák?</a:t>
            </a:r>
          </a:p>
          <a:p>
            <a:pPr>
              <a:lnSpc>
                <a:spcPct val="150000"/>
              </a:lnSpc>
            </a:pP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4365104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Aj tak, tak, zraje mák,</a:t>
            </a:r>
          </a:p>
          <a:p>
            <a:r>
              <a:rPr lang="cs-CZ" sz="2400" b="1" dirty="0"/>
              <a:t>a</a:t>
            </a:r>
            <a:r>
              <a:rPr lang="cs-CZ" sz="2400" b="1" dirty="0" smtClean="0"/>
              <a:t>j tak, tak, zraje mák.</a:t>
            </a:r>
          </a:p>
          <a:p>
            <a:r>
              <a:rPr lang="cs-CZ" sz="2400" b="1" dirty="0" smtClean="0"/>
              <a:t>Aj tak, tak, zraje mák,</a:t>
            </a:r>
          </a:p>
          <a:p>
            <a:r>
              <a:rPr lang="cs-CZ" sz="2400" b="1" dirty="0" smtClean="0"/>
              <a:t>tak zraje mák.</a:t>
            </a:r>
          </a:p>
          <a:p>
            <a:endParaRPr lang="cs-CZ" sz="2400" b="1" dirty="0"/>
          </a:p>
        </p:txBody>
      </p:sp>
      <p:pic>
        <p:nvPicPr>
          <p:cNvPr id="5123" name="Picture 3" descr="C:\Users\Admin\AppData\Local\Microsoft\Windows\Temporary Internet Files\Content.IE5\UC8HTRPW\MC9000881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20412">
            <a:off x="3482671" y="478665"/>
            <a:ext cx="3211591" cy="621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29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15"/>
    </mc:Choice>
    <mc:Fallback xmlns="">
      <p:transition spd="slow" advTm="2331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835224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Obrázky použité v prezentaci jsou dostupné pod licencí Microsoft Office 2010 na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292</Words>
  <Application>Microsoft Office PowerPoint</Application>
  <PresentationFormat>Předvádění na obrazovce (4:3)</PresentationFormat>
  <Paragraphs>47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Čížečku, čížečku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Čížečku, čížečku</dc:title>
  <dc:creator>Admin</dc:creator>
  <cp:lastModifiedBy>Admin</cp:lastModifiedBy>
  <cp:revision>14</cp:revision>
  <dcterms:created xsi:type="dcterms:W3CDTF">2011-11-27T13:19:07Z</dcterms:created>
  <dcterms:modified xsi:type="dcterms:W3CDTF">2012-05-23T14:00:38Z</dcterms:modified>
</cp:coreProperties>
</file>