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8233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745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0459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054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193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0344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9189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1058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7638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243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642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613AD4D-982A-43A8-ACD4-928854AF8B85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5C3A12A-D670-4CFF-9452-18ED257C2E5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402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676201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 Demokracie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10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573016"/>
            <a:ext cx="7543800" cy="1058416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7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Demokracie</a:t>
            </a:r>
            <a:endParaRPr lang="cs-CZ" sz="7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519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r>
              <a:rPr lang="cs-CZ" dirty="0" smtClean="0"/>
              <a:t>Vysvětli pojem demokracie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3068960"/>
            <a:ext cx="8417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accent2"/>
                </a:solidFill>
              </a:rPr>
              <a:t> možnost občanů podílet se na řízení státu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Klikni na obrázek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249281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Druhy demokracie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59354" y="2780928"/>
            <a:ext cx="22252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přímá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nepřímá</a:t>
            </a:r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58100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Všelidové hlasování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9555" y="2852936"/>
            <a:ext cx="286488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referendum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293541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Právo volit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4770" y="2857897"/>
            <a:ext cx="199445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aktivní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32517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Právo být volen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51527" y="2877344"/>
            <a:ext cx="20409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pasivní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2875017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 Volební právo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16152" y="2747794"/>
            <a:ext cx="4548040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rovné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přímé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s tajným hlasováním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116152" y="2163019"/>
            <a:ext cx="248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 smtClean="0"/>
              <a:t>všeobecné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768946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 Druhy voleb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1988840"/>
            <a:ext cx="572945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obecní (komunální)</a:t>
            </a:r>
            <a:endParaRPr lang="cs-CZ" sz="3200" b="1" dirty="0">
              <a:solidFill>
                <a:srgbClr val="EA157A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krajské</a:t>
            </a:r>
            <a:endParaRPr lang="cs-CZ" sz="3200" b="1" dirty="0">
              <a:solidFill>
                <a:srgbClr val="EA157A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parlamentní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do Evropského parlamentu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prezidentské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842132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dirty="0" smtClean="0"/>
              <a:t>Volba prezidenta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98354" y="2420888"/>
            <a:ext cx="41472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volí Parlament ČR</a:t>
            </a:r>
          </a:p>
          <a:p>
            <a:r>
              <a:rPr lang="cs-CZ" sz="3200" b="1" dirty="0" smtClean="0">
                <a:solidFill>
                  <a:srgbClr val="EA157A"/>
                </a:solidFill>
              </a:rPr>
              <a:t>  (poslanci a senátoři)</a:t>
            </a:r>
            <a:endParaRPr lang="cs-CZ" sz="3200" b="1" dirty="0">
              <a:solidFill>
                <a:srgbClr val="EA157A"/>
              </a:solidFill>
            </a:endParaRPr>
          </a:p>
          <a:p>
            <a:r>
              <a:rPr lang="cs-CZ" sz="3200" b="1" dirty="0" smtClean="0">
                <a:solidFill>
                  <a:srgbClr val="EA157A"/>
                </a:solidFill>
              </a:rPr>
              <a:t> </a:t>
            </a:r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222001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971224" cy="914400"/>
          </a:xfrm>
        </p:spPr>
        <p:txBody>
          <a:bodyPr/>
          <a:lstStyle/>
          <a:p>
            <a:pPr algn="ctr"/>
            <a:r>
              <a:rPr lang="cs-CZ" sz="4400" dirty="0" smtClean="0"/>
              <a:t>Spolupracující politické strany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51527" y="2877344"/>
            <a:ext cx="19960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koalice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417127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7" y="836712"/>
            <a:ext cx="8856984" cy="914400"/>
          </a:xfrm>
        </p:spPr>
        <p:txBody>
          <a:bodyPr/>
          <a:lstStyle/>
          <a:p>
            <a:pPr algn="ctr"/>
            <a:r>
              <a:rPr lang="cs-CZ" sz="4400" dirty="0" smtClean="0"/>
              <a:t> Strany s protichůdným názorem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28283" y="2878138"/>
            <a:ext cx="20874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200" b="1" dirty="0">
                <a:solidFill>
                  <a:srgbClr val="EA157A"/>
                </a:solidFill>
              </a:rPr>
              <a:t> </a:t>
            </a:r>
            <a:r>
              <a:rPr lang="cs-CZ" sz="3200" b="1" dirty="0" smtClean="0">
                <a:solidFill>
                  <a:srgbClr val="EA157A"/>
                </a:solidFill>
              </a:rPr>
              <a:t>opozice</a:t>
            </a:r>
            <a:endParaRPr lang="cs-CZ" sz="3200" b="1" dirty="0">
              <a:solidFill>
                <a:srgbClr val="EA157A"/>
              </a:solidFill>
            </a:endParaRPr>
          </a:p>
          <a:p>
            <a:endParaRPr lang="cs-CZ" sz="3200" b="1" dirty="0">
              <a:solidFill>
                <a:srgbClr val="EA157A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LBMTNYGM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49" y="46531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0876" y="5883350"/>
            <a:ext cx="18822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prstClr val="white"/>
                </a:solidFill>
              </a:rPr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159855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7" y="836712"/>
            <a:ext cx="8856984" cy="914400"/>
          </a:xfrm>
        </p:spPr>
        <p:txBody>
          <a:bodyPr/>
          <a:lstStyle/>
          <a:p>
            <a:pPr algn="ctr"/>
            <a:r>
              <a:rPr lang="cs-CZ" sz="4400" dirty="0" smtClean="0"/>
              <a:t> Zdroje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308175"/>
            <a:ext cx="33153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Vlastní </a:t>
            </a:r>
            <a:r>
              <a:rPr lang="cs-CZ" sz="2400" dirty="0" smtClean="0"/>
              <a:t>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466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47</TotalTime>
  <Words>138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Živly</vt:lpstr>
      <vt:lpstr>Motiv sady Office</vt:lpstr>
      <vt:lpstr>Prezentace aplikace PowerPoint</vt:lpstr>
      <vt:lpstr>Demokracie</vt:lpstr>
      <vt:lpstr>Vysvětli pojem demokracie</vt:lpstr>
      <vt:lpstr>Druhy demokracie</vt:lpstr>
      <vt:lpstr>Všelidové hlasování</vt:lpstr>
      <vt:lpstr>Právo volit</vt:lpstr>
      <vt:lpstr>Právo být volen</vt:lpstr>
      <vt:lpstr> Volební právo</vt:lpstr>
      <vt:lpstr> Druhy voleb</vt:lpstr>
      <vt:lpstr>Volba prezidenta</vt:lpstr>
      <vt:lpstr>Spolupracující politické strany</vt:lpstr>
      <vt:lpstr> Strany s protichůdným názorem</vt:lpstr>
      <vt:lpstr>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Demokracie</dc:title>
  <dc:creator>OEM</dc:creator>
  <cp:lastModifiedBy>OEM</cp:lastModifiedBy>
  <cp:revision>7</cp:revision>
  <dcterms:created xsi:type="dcterms:W3CDTF">2011-09-12T19:37:50Z</dcterms:created>
  <dcterms:modified xsi:type="dcterms:W3CDTF">2011-11-21T15:22:20Z</dcterms:modified>
</cp:coreProperties>
</file>