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00EB80-EFD4-45C1-ABBC-ECC60B490E0B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0C1927-E3FD-4EED-8C42-509656E197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70319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http://www.gify.nou.cz/z_krokod.htm , 29.11.2011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0C1927-E3FD-4EED-8C42-509656E1972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33742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http://www.gify.nou.cz/z_krokod.htm , 29.11.2011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0C1927-E3FD-4EED-8C42-509656E1972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11472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http://www.gify.nou.cz/z_krokod.htm , 29.11.2011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0C1927-E3FD-4EED-8C42-509656E1972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41207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http://www.gify.nou.cz/z_krokod.htm , 29.11.2011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0C1927-E3FD-4EED-8C42-509656E19729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777079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http://www.gify.nou.cz/z_krokod.htm , 29.11.2011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0C1927-E3FD-4EED-8C42-509656E19729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9299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88A3C-071E-4248-970F-97F90DBA28B5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551AF-8777-4D5D-B0D0-C9D3743585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74199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88A3C-071E-4248-970F-97F90DBA28B5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551AF-8777-4D5D-B0D0-C9D3743585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92827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88A3C-071E-4248-970F-97F90DBA28B5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551AF-8777-4D5D-B0D0-C9D3743585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64596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88A3C-071E-4248-970F-97F90DBA28B5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551AF-8777-4D5D-B0D0-C9D3743585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76129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88A3C-071E-4248-970F-97F90DBA28B5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551AF-8777-4D5D-B0D0-C9D3743585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55575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88A3C-071E-4248-970F-97F90DBA28B5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551AF-8777-4D5D-B0D0-C9D3743585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28009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88A3C-071E-4248-970F-97F90DBA28B5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551AF-8777-4D5D-B0D0-C9D3743585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72893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88A3C-071E-4248-970F-97F90DBA28B5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551AF-8777-4D5D-B0D0-C9D3743585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01731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88A3C-071E-4248-970F-97F90DBA28B5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551AF-8777-4D5D-B0D0-C9D3743585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81203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88A3C-071E-4248-970F-97F90DBA28B5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551AF-8777-4D5D-B0D0-C9D3743585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62417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88A3C-071E-4248-970F-97F90DBA28B5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551AF-8777-4D5D-B0D0-C9D3743585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59487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288A3C-071E-4248-970F-97F90DBA28B5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C551AF-8777-4D5D-B0D0-C9D3743585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40009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764704"/>
            <a:ext cx="62646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Prezentace je určena pro výuku hudební výchovy v</a:t>
            </a:r>
            <a:r>
              <a:rPr lang="en-US" dirty="0" smtClean="0"/>
              <a:t>e</a:t>
            </a:r>
            <a:r>
              <a:rPr lang="cs-CZ" dirty="0" smtClean="0"/>
              <a:t> </a:t>
            </a:r>
            <a:r>
              <a:rPr lang="en-US" dirty="0" smtClean="0"/>
              <a:t>3</a:t>
            </a:r>
            <a:r>
              <a:rPr lang="cs-CZ" dirty="0" smtClean="0"/>
              <a:t>. ročníku. Žáci si jejím prostřednictvím osvojí píseň </a:t>
            </a:r>
            <a:r>
              <a:rPr lang="en-US" dirty="0" err="1" smtClean="0"/>
              <a:t>Emila</a:t>
            </a:r>
            <a:r>
              <a:rPr lang="en-US" dirty="0" smtClean="0"/>
              <a:t> </a:t>
            </a:r>
            <a:r>
              <a:rPr lang="en-US" dirty="0" err="1" smtClean="0"/>
              <a:t>Stra</a:t>
            </a:r>
            <a:r>
              <a:rPr lang="cs-CZ" dirty="0" err="1" smtClean="0"/>
              <a:t>ška</a:t>
            </a:r>
            <a:r>
              <a:rPr lang="cs-CZ" dirty="0" smtClean="0"/>
              <a:t> Krokodýl. Prostřednictvím animovaných obrázků podporuje proces zapamatování si textu písně.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0415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90"/>
    </mc:Choice>
    <mc:Fallback xmlns="">
      <p:transition spd="slow" advTm="59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85438173"/>
              </p:ext>
            </p:extLst>
          </p:nvPr>
        </p:nvGraphicFramePr>
        <p:xfrm>
          <a:off x="1403648" y="1340768"/>
          <a:ext cx="6480720" cy="405675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240360"/>
                <a:gridCol w="3240360"/>
              </a:tblGrid>
              <a:tr h="1088249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</a:t>
                      </a:r>
                      <a:r>
                        <a:rPr lang="cs-CZ" baseline="0" dirty="0" smtClean="0"/>
                        <a:t> a MŠ Unkovice, příspěvková organizace</a:t>
                      </a:r>
                    </a:p>
                    <a:p>
                      <a:r>
                        <a:rPr lang="cs-CZ" baseline="0" dirty="0" smtClean="0"/>
                        <a:t>Unkovice 28, p. Žabčice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 </a:t>
                      </a:r>
                      <a:r>
                        <a:rPr lang="cs-CZ" smtClean="0"/>
                        <a:t>Jana Weisová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Krokodýl</a:t>
                      </a:r>
                      <a:endParaRPr lang="cs-CZ" dirty="0"/>
                    </a:p>
                  </a:txBody>
                  <a:tcPr/>
                </a:tc>
              </a:tr>
              <a:tr h="761775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Vytvořeno:</a:t>
                      </a:r>
                    </a:p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11/2011</a:t>
                      </a:r>
                    </a:p>
                    <a:p>
                      <a:r>
                        <a:rPr lang="cs-CZ" dirty="0" smtClean="0"/>
                        <a:t>12.3.2012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Umělé </a:t>
                      </a:r>
                      <a:r>
                        <a:rPr lang="cs-CZ" dirty="0" smtClean="0"/>
                        <a:t>písně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</a:t>
                      </a:r>
                      <a:r>
                        <a:rPr lang="cs-CZ" baseline="0" dirty="0" smtClean="0"/>
                        <a:t> oblast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Umění a kultura</a:t>
                      </a:r>
                      <a:endParaRPr lang="cs-CZ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CZ.1.07/1.4.00/21.2463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01276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7"/>
    </mc:Choice>
    <mc:Fallback xmlns="">
      <p:transition spd="slow" advTm="347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2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Krokodýl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Hudba: Emil Strašek</a:t>
            </a:r>
          </a:p>
          <a:p>
            <a:r>
              <a:rPr lang="cs-CZ" dirty="0" smtClean="0"/>
              <a:t>Slova: Jiří Kafka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1766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427984" y="188640"/>
            <a:ext cx="3008313" cy="4691063"/>
          </a:xfrm>
        </p:spPr>
        <p:txBody>
          <a:bodyPr>
            <a:normAutofit/>
          </a:bodyPr>
          <a:lstStyle/>
          <a:p>
            <a:pPr algn="ctr"/>
            <a:endParaRPr lang="cs-CZ" sz="2800" b="1" dirty="0" smtClean="0"/>
          </a:p>
          <a:p>
            <a:pPr algn="ctr"/>
            <a:endParaRPr lang="cs-CZ" sz="2800" b="1" dirty="0"/>
          </a:p>
          <a:p>
            <a:pPr algn="ctr"/>
            <a:r>
              <a:rPr lang="cs-CZ" sz="2800" b="1" dirty="0" smtClean="0"/>
              <a:t>Na tisíce mil</a:t>
            </a:r>
          </a:p>
          <a:p>
            <a:pPr algn="ctr"/>
            <a:r>
              <a:rPr lang="cs-CZ" sz="2800" b="1" dirty="0" smtClean="0"/>
              <a:t>teče řeka Nil.</a:t>
            </a:r>
          </a:p>
          <a:p>
            <a:pPr algn="ctr"/>
            <a:r>
              <a:rPr lang="cs-CZ" sz="2800" b="1" dirty="0" smtClean="0"/>
              <a:t>A v té řece</a:t>
            </a:r>
          </a:p>
          <a:p>
            <a:pPr algn="ctr"/>
            <a:r>
              <a:rPr lang="cs-CZ" sz="2800" b="1" dirty="0" smtClean="0"/>
              <a:t>bydlel přece</a:t>
            </a:r>
          </a:p>
          <a:p>
            <a:pPr algn="ctr"/>
            <a:r>
              <a:rPr lang="cs-CZ" sz="2800" b="1" dirty="0" smtClean="0"/>
              <a:t>nilský krokodýl.</a:t>
            </a:r>
          </a:p>
          <a:p>
            <a:pPr algn="ctr"/>
            <a:endParaRPr lang="cs-CZ" sz="2800" b="1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475656" y="2492896"/>
            <a:ext cx="2920628" cy="3938829"/>
          </a:xfrm>
        </p:spPr>
      </p:pic>
    </p:spTree>
    <p:extLst>
      <p:ext uri="{BB962C8B-B14F-4D97-AF65-F5344CB8AC3E}">
        <p14:creationId xmlns:p14="http://schemas.microsoft.com/office/powerpoint/2010/main" val="2273735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749675" y="2066131"/>
            <a:ext cx="4762500" cy="226695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9552" y="620688"/>
            <a:ext cx="3008313" cy="4691063"/>
          </a:xfrm>
        </p:spPr>
        <p:txBody>
          <a:bodyPr>
            <a:normAutofit/>
          </a:bodyPr>
          <a:lstStyle/>
          <a:p>
            <a:pPr algn="ctr"/>
            <a:endParaRPr lang="cs-CZ" sz="2800" b="1" dirty="0" smtClean="0"/>
          </a:p>
          <a:p>
            <a:pPr algn="ctr"/>
            <a:endParaRPr lang="cs-CZ" sz="2800" b="1" dirty="0"/>
          </a:p>
          <a:p>
            <a:pPr algn="ctr"/>
            <a:endParaRPr lang="cs-CZ" sz="2800" b="1" dirty="0" smtClean="0"/>
          </a:p>
          <a:p>
            <a:pPr algn="ctr"/>
            <a:r>
              <a:rPr lang="cs-CZ" sz="2800" b="1" dirty="0" smtClean="0"/>
              <a:t>A ten krokodýl,</a:t>
            </a:r>
          </a:p>
          <a:p>
            <a:pPr algn="ctr"/>
            <a:r>
              <a:rPr lang="cs-CZ" sz="2800" b="1" dirty="0" smtClean="0"/>
              <a:t>ten se nerad myl,</a:t>
            </a:r>
          </a:p>
          <a:p>
            <a:pPr algn="ctr"/>
            <a:r>
              <a:rPr lang="cs-CZ" sz="2800" b="1" dirty="0" smtClean="0"/>
              <a:t>on si hlavně</a:t>
            </a:r>
          </a:p>
          <a:p>
            <a:pPr algn="ctr"/>
            <a:r>
              <a:rPr lang="cs-CZ" sz="2800" b="1" dirty="0" smtClean="0"/>
              <a:t>v nilském bahně</a:t>
            </a:r>
          </a:p>
          <a:p>
            <a:pPr algn="ctr"/>
            <a:r>
              <a:rPr lang="cs-CZ" sz="2800" b="1" dirty="0" err="1" smtClean="0"/>
              <a:t>lebe</a:t>
            </a:r>
            <a:r>
              <a:rPr lang="cs-CZ" sz="2800" b="1" dirty="0" smtClean="0"/>
              <a:t>, lebedil.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619939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385651">
            <a:off x="4640313" y="1202053"/>
            <a:ext cx="4770654" cy="229905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19672" y="188640"/>
            <a:ext cx="3008313" cy="4691063"/>
          </a:xfrm>
        </p:spPr>
        <p:txBody>
          <a:bodyPr>
            <a:noAutofit/>
          </a:bodyPr>
          <a:lstStyle/>
          <a:p>
            <a:pPr algn="ctr"/>
            <a:endParaRPr lang="cs-CZ" sz="2800" b="1" dirty="0" smtClean="0"/>
          </a:p>
          <a:p>
            <a:pPr algn="ctr"/>
            <a:endParaRPr lang="cs-CZ" sz="2800" b="1" dirty="0"/>
          </a:p>
          <a:p>
            <a:pPr algn="ctr"/>
            <a:endParaRPr lang="cs-CZ" sz="2800" b="1" dirty="0" smtClean="0"/>
          </a:p>
          <a:p>
            <a:pPr algn="ctr"/>
            <a:r>
              <a:rPr lang="cs-CZ" sz="2800" b="1" dirty="0" smtClean="0"/>
              <a:t>Krokodýle, vylez ven,</a:t>
            </a:r>
          </a:p>
          <a:p>
            <a:pPr algn="ctr"/>
            <a:r>
              <a:rPr lang="cs-CZ" sz="2800" b="1" dirty="0" smtClean="0"/>
              <a:t>my tě trochu </a:t>
            </a:r>
            <a:r>
              <a:rPr lang="cs-CZ" sz="2800" b="1" dirty="0" err="1" smtClean="0"/>
              <a:t>umyjem</a:t>
            </a:r>
            <a:r>
              <a:rPr lang="cs-CZ" sz="2800" b="1" dirty="0" smtClean="0"/>
              <a:t>,</a:t>
            </a:r>
          </a:p>
          <a:p>
            <a:pPr algn="ctr"/>
            <a:r>
              <a:rPr lang="cs-CZ" sz="2800" b="1" dirty="0" smtClean="0"/>
              <a:t>my tě trochu, my tě trochu,</a:t>
            </a:r>
          </a:p>
          <a:p>
            <a:pPr algn="ctr"/>
            <a:r>
              <a:rPr lang="cs-CZ" sz="2800" b="1" dirty="0" smtClean="0"/>
              <a:t>my tě trochu </a:t>
            </a:r>
            <a:r>
              <a:rPr lang="cs-CZ" sz="2800" b="1" dirty="0" err="1" smtClean="0"/>
              <a:t>umyjem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841131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3573016"/>
            <a:ext cx="5170016" cy="276225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203848" y="-675456"/>
            <a:ext cx="3008313" cy="4691063"/>
          </a:xfrm>
        </p:spPr>
        <p:txBody>
          <a:bodyPr>
            <a:normAutofit/>
          </a:bodyPr>
          <a:lstStyle/>
          <a:p>
            <a:pPr algn="ctr"/>
            <a:endParaRPr lang="cs-CZ" sz="2800" b="1" dirty="0" smtClean="0"/>
          </a:p>
          <a:p>
            <a:pPr algn="ctr"/>
            <a:endParaRPr lang="cs-CZ" sz="2800" b="1" dirty="0"/>
          </a:p>
          <a:p>
            <a:pPr algn="ctr"/>
            <a:endParaRPr lang="cs-CZ" sz="2800" b="1" dirty="0" smtClean="0"/>
          </a:p>
          <a:p>
            <a:pPr algn="ctr"/>
            <a:r>
              <a:rPr lang="cs-CZ" sz="2800" b="1" dirty="0" smtClean="0"/>
              <a:t>A ten krokodýl,</a:t>
            </a:r>
          </a:p>
          <a:p>
            <a:pPr algn="ctr"/>
            <a:r>
              <a:rPr lang="cs-CZ" sz="2800" b="1" dirty="0" smtClean="0"/>
              <a:t>než-</a:t>
            </a:r>
            <a:r>
              <a:rPr lang="cs-CZ" sz="2800" b="1" dirty="0" err="1" smtClean="0"/>
              <a:t>li</a:t>
            </a:r>
            <a:r>
              <a:rPr lang="cs-CZ" sz="2800" b="1" dirty="0" smtClean="0"/>
              <a:t> by se myl,</a:t>
            </a:r>
          </a:p>
          <a:p>
            <a:pPr algn="ctr"/>
            <a:r>
              <a:rPr lang="cs-CZ" sz="2800" b="1" dirty="0" smtClean="0"/>
              <a:t>tak se radši</a:t>
            </a:r>
          </a:p>
          <a:p>
            <a:pPr algn="ctr"/>
            <a:r>
              <a:rPr lang="cs-CZ" sz="2800" b="1" dirty="0" smtClean="0"/>
              <a:t>v nilské kaši</a:t>
            </a:r>
          </a:p>
          <a:p>
            <a:pPr algn="ctr"/>
            <a:r>
              <a:rPr lang="cs-CZ" sz="2800" b="1" dirty="0" err="1" smtClean="0"/>
              <a:t>uto,utopil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239930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548680"/>
            <a:ext cx="74168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Reference: </a:t>
            </a:r>
          </a:p>
          <a:p>
            <a:endParaRPr lang="cs-CZ" dirty="0"/>
          </a:p>
          <a:p>
            <a:r>
              <a:rPr lang="cs-CZ" dirty="0"/>
              <a:t>http://</a:t>
            </a:r>
            <a:r>
              <a:rPr lang="cs-CZ" dirty="0" smtClean="0"/>
              <a:t>www.gify.nou.cz/z_krokod.htm, online </a:t>
            </a:r>
            <a:r>
              <a:rPr lang="en-US" dirty="0" smtClean="0"/>
              <a:t>[</a:t>
            </a:r>
            <a:r>
              <a:rPr lang="cs-CZ" dirty="0" smtClean="0"/>
              <a:t>29.11.2011</a:t>
            </a:r>
            <a:r>
              <a:rPr lang="en-US" dirty="0" smtClean="0"/>
              <a:t>]</a:t>
            </a:r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378153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203</Words>
  <Application>Microsoft Office PowerPoint</Application>
  <PresentationFormat>Předvádění na obrazovce (4:3)</PresentationFormat>
  <Paragraphs>64</Paragraphs>
  <Slides>8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Krokodýl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Krokodýl</dc:title>
  <dc:creator>Admin</dc:creator>
  <cp:lastModifiedBy>Admin</cp:lastModifiedBy>
  <cp:revision>8</cp:revision>
  <dcterms:created xsi:type="dcterms:W3CDTF">2011-11-27T13:41:52Z</dcterms:created>
  <dcterms:modified xsi:type="dcterms:W3CDTF">2012-05-21T18:06:36Z</dcterms:modified>
</cp:coreProperties>
</file>