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6209AD-4C8D-40C0-B1BD-9788543B1961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93DE3699-114C-4F3B-88B6-F59398CE192A}">
      <dgm:prSet phldrT="[Text]"/>
      <dgm:spPr/>
      <dgm:t>
        <a:bodyPr/>
        <a:lstStyle/>
        <a:p>
          <a:r>
            <a:rPr lang="cs-CZ" dirty="0" smtClean="0"/>
            <a:t>476</a:t>
          </a:r>
          <a:endParaRPr lang="cs-CZ" dirty="0"/>
        </a:p>
      </dgm:t>
    </dgm:pt>
    <dgm:pt modelId="{784E758A-44F0-434B-A915-FCE390FDDB07}" type="parTrans" cxnId="{7491F4B4-6B31-40FD-A1C5-0FA7952306F5}">
      <dgm:prSet/>
      <dgm:spPr/>
      <dgm:t>
        <a:bodyPr/>
        <a:lstStyle/>
        <a:p>
          <a:endParaRPr lang="cs-CZ"/>
        </a:p>
      </dgm:t>
    </dgm:pt>
    <dgm:pt modelId="{F8005B4C-2D9F-439A-86B4-97906B8886B5}" type="sibTrans" cxnId="{7491F4B4-6B31-40FD-A1C5-0FA7952306F5}">
      <dgm:prSet/>
      <dgm:spPr/>
      <dgm:t>
        <a:bodyPr/>
        <a:lstStyle/>
        <a:p>
          <a:endParaRPr lang="cs-CZ"/>
        </a:p>
      </dgm:t>
    </dgm:pt>
    <dgm:pt modelId="{8DEA15D3-67FC-4EE2-8A13-314316982FEA}">
      <dgm:prSet phldrT="[Text]"/>
      <dgm:spPr/>
      <dgm:t>
        <a:bodyPr/>
        <a:lstStyle/>
        <a:p>
          <a:r>
            <a:rPr lang="cs-CZ" dirty="0" smtClean="0"/>
            <a:t>622</a:t>
          </a:r>
          <a:endParaRPr lang="cs-CZ" dirty="0"/>
        </a:p>
      </dgm:t>
    </dgm:pt>
    <dgm:pt modelId="{A2968705-5972-4210-96DD-B05EA3D23296}" type="parTrans" cxnId="{FA0D8C8F-3882-431C-AB4A-0DE555D30C19}">
      <dgm:prSet/>
      <dgm:spPr/>
      <dgm:t>
        <a:bodyPr/>
        <a:lstStyle/>
        <a:p>
          <a:endParaRPr lang="cs-CZ"/>
        </a:p>
      </dgm:t>
    </dgm:pt>
    <dgm:pt modelId="{8CF05435-750F-44B0-B868-CDB541DAC1AD}" type="sibTrans" cxnId="{FA0D8C8F-3882-431C-AB4A-0DE555D30C19}">
      <dgm:prSet/>
      <dgm:spPr/>
      <dgm:t>
        <a:bodyPr/>
        <a:lstStyle/>
        <a:p>
          <a:endParaRPr lang="cs-CZ"/>
        </a:p>
      </dgm:t>
    </dgm:pt>
    <dgm:pt modelId="{98E3404B-8B50-4D3A-88BE-D02F752E8079}">
      <dgm:prSet phldrT="[Text]"/>
      <dgm:spPr/>
      <dgm:t>
        <a:bodyPr/>
        <a:lstStyle/>
        <a:p>
          <a:r>
            <a:rPr lang="cs-CZ" dirty="0" smtClean="0"/>
            <a:t>800</a:t>
          </a:r>
          <a:endParaRPr lang="cs-CZ" dirty="0"/>
        </a:p>
      </dgm:t>
    </dgm:pt>
    <dgm:pt modelId="{9B1E8D88-8638-45CE-AA38-D39FB7E2D80B}" type="parTrans" cxnId="{D79B484A-D0C6-49FA-BDCE-B1A2AD8C8541}">
      <dgm:prSet/>
      <dgm:spPr/>
      <dgm:t>
        <a:bodyPr/>
        <a:lstStyle/>
        <a:p>
          <a:endParaRPr lang="cs-CZ"/>
        </a:p>
      </dgm:t>
    </dgm:pt>
    <dgm:pt modelId="{6CAFD004-CBB7-4F66-8B53-D31EE1902307}" type="sibTrans" cxnId="{D79B484A-D0C6-49FA-BDCE-B1A2AD8C8541}">
      <dgm:prSet/>
      <dgm:spPr/>
      <dgm:t>
        <a:bodyPr/>
        <a:lstStyle/>
        <a:p>
          <a:endParaRPr lang="cs-CZ"/>
        </a:p>
      </dgm:t>
    </dgm:pt>
    <dgm:pt modelId="{B2759877-763A-4AEA-A646-5FCC477CCEEB}">
      <dgm:prSet phldrT="[Text]"/>
      <dgm:spPr/>
      <dgm:t>
        <a:bodyPr/>
        <a:lstStyle/>
        <a:p>
          <a:r>
            <a:rPr lang="cs-CZ" dirty="0" smtClean="0"/>
            <a:t>962</a:t>
          </a:r>
          <a:endParaRPr lang="cs-CZ" dirty="0"/>
        </a:p>
      </dgm:t>
    </dgm:pt>
    <dgm:pt modelId="{C14F95E8-B3AC-490B-9583-2D16E4E93805}" type="parTrans" cxnId="{B2A8CF90-E0C6-4FB6-BF68-4525C062D84B}">
      <dgm:prSet/>
      <dgm:spPr/>
      <dgm:t>
        <a:bodyPr/>
        <a:lstStyle/>
        <a:p>
          <a:endParaRPr lang="cs-CZ"/>
        </a:p>
      </dgm:t>
    </dgm:pt>
    <dgm:pt modelId="{A36DF9C4-E412-4D6A-9E9B-D448E40AB26E}" type="sibTrans" cxnId="{B2A8CF90-E0C6-4FB6-BF68-4525C062D84B}">
      <dgm:prSet/>
      <dgm:spPr/>
      <dgm:t>
        <a:bodyPr/>
        <a:lstStyle/>
        <a:p>
          <a:endParaRPr lang="cs-CZ"/>
        </a:p>
      </dgm:t>
    </dgm:pt>
    <dgm:pt modelId="{1485E59B-2794-461A-BC01-DE3344D58F55}" type="pres">
      <dgm:prSet presAssocID="{836209AD-4C8D-40C0-B1BD-9788543B1961}" presName="Name0" presStyleCnt="0">
        <dgm:presLayoutVars>
          <dgm:dir/>
          <dgm:resizeHandles val="exact"/>
        </dgm:presLayoutVars>
      </dgm:prSet>
      <dgm:spPr/>
    </dgm:pt>
    <dgm:pt modelId="{E5A37593-28B4-4D97-9BE0-33080AC2037C}" type="pres">
      <dgm:prSet presAssocID="{93DE3699-114C-4F3B-88B6-F59398CE192A}" presName="parTxOnly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159141-12D4-4A2F-B1C0-B57EC842A972}" type="pres">
      <dgm:prSet presAssocID="{F8005B4C-2D9F-439A-86B4-97906B8886B5}" presName="parSpace" presStyleCnt="0"/>
      <dgm:spPr/>
    </dgm:pt>
    <dgm:pt modelId="{76A3B4F9-C773-4B56-AF2C-F86873289DA9}" type="pres">
      <dgm:prSet presAssocID="{8DEA15D3-67FC-4EE2-8A13-314316982FEA}" presName="parTxOnly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7D824-D397-4D9A-B0B3-69232BF4AFAC}" type="pres">
      <dgm:prSet presAssocID="{8CF05435-750F-44B0-B868-CDB541DAC1AD}" presName="parSpace" presStyleCnt="0"/>
      <dgm:spPr/>
    </dgm:pt>
    <dgm:pt modelId="{90A54100-9553-454B-BCCE-BA59C1A85A56}" type="pres">
      <dgm:prSet presAssocID="{98E3404B-8B50-4D3A-88BE-D02F752E8079}" presName="parTxOnly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30A58C-2320-4791-AC8E-7AE954904C21}" type="pres">
      <dgm:prSet presAssocID="{6CAFD004-CBB7-4F66-8B53-D31EE1902307}" presName="parSpace" presStyleCnt="0"/>
      <dgm:spPr/>
    </dgm:pt>
    <dgm:pt modelId="{1DB55A23-403F-4DC2-8419-A14A9BD1A44B}" type="pres">
      <dgm:prSet presAssocID="{B2759877-763A-4AEA-A646-5FCC477CCEEB}" presName="parTxOnly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9B484A-D0C6-49FA-BDCE-B1A2AD8C8541}" srcId="{836209AD-4C8D-40C0-B1BD-9788543B1961}" destId="{98E3404B-8B50-4D3A-88BE-D02F752E8079}" srcOrd="2" destOrd="0" parTransId="{9B1E8D88-8638-45CE-AA38-D39FB7E2D80B}" sibTransId="{6CAFD004-CBB7-4F66-8B53-D31EE1902307}"/>
    <dgm:cxn modelId="{7491F4B4-6B31-40FD-A1C5-0FA7952306F5}" srcId="{836209AD-4C8D-40C0-B1BD-9788543B1961}" destId="{93DE3699-114C-4F3B-88B6-F59398CE192A}" srcOrd="0" destOrd="0" parTransId="{784E758A-44F0-434B-A915-FCE390FDDB07}" sibTransId="{F8005B4C-2D9F-439A-86B4-97906B8886B5}"/>
    <dgm:cxn modelId="{888DF19E-6F27-4345-8DAB-8CCDC4F72843}" type="presOf" srcId="{836209AD-4C8D-40C0-B1BD-9788543B1961}" destId="{1485E59B-2794-461A-BC01-DE3344D58F55}" srcOrd="0" destOrd="0" presId="urn:microsoft.com/office/officeart/2005/8/layout/hChevron3"/>
    <dgm:cxn modelId="{19389977-ACBD-4E7C-A8B4-3713E890789D}" type="presOf" srcId="{B2759877-763A-4AEA-A646-5FCC477CCEEB}" destId="{1DB55A23-403F-4DC2-8419-A14A9BD1A44B}" srcOrd="0" destOrd="0" presId="urn:microsoft.com/office/officeart/2005/8/layout/hChevron3"/>
    <dgm:cxn modelId="{FA0D8C8F-3882-431C-AB4A-0DE555D30C19}" srcId="{836209AD-4C8D-40C0-B1BD-9788543B1961}" destId="{8DEA15D3-67FC-4EE2-8A13-314316982FEA}" srcOrd="1" destOrd="0" parTransId="{A2968705-5972-4210-96DD-B05EA3D23296}" sibTransId="{8CF05435-750F-44B0-B868-CDB541DAC1AD}"/>
    <dgm:cxn modelId="{0499293A-72A8-44A1-97DF-98F8BE776E16}" type="presOf" srcId="{93DE3699-114C-4F3B-88B6-F59398CE192A}" destId="{E5A37593-28B4-4D97-9BE0-33080AC2037C}" srcOrd="0" destOrd="0" presId="urn:microsoft.com/office/officeart/2005/8/layout/hChevron3"/>
    <dgm:cxn modelId="{49111D32-23F6-4AC1-9923-1AC2DDB3D518}" type="presOf" srcId="{8DEA15D3-67FC-4EE2-8A13-314316982FEA}" destId="{76A3B4F9-C773-4B56-AF2C-F86873289DA9}" srcOrd="0" destOrd="0" presId="urn:microsoft.com/office/officeart/2005/8/layout/hChevron3"/>
    <dgm:cxn modelId="{8C538E04-50F4-4CAE-A64B-F2B37CE632B2}" type="presOf" srcId="{98E3404B-8B50-4D3A-88BE-D02F752E8079}" destId="{90A54100-9553-454B-BCCE-BA59C1A85A56}" srcOrd="0" destOrd="0" presId="urn:microsoft.com/office/officeart/2005/8/layout/hChevron3"/>
    <dgm:cxn modelId="{B2A8CF90-E0C6-4FB6-BF68-4525C062D84B}" srcId="{836209AD-4C8D-40C0-B1BD-9788543B1961}" destId="{B2759877-763A-4AEA-A646-5FCC477CCEEB}" srcOrd="3" destOrd="0" parTransId="{C14F95E8-B3AC-490B-9583-2D16E4E93805}" sibTransId="{A36DF9C4-E412-4D6A-9E9B-D448E40AB26E}"/>
    <dgm:cxn modelId="{8FCC9472-3C34-4BDD-BB16-C8183F346C82}" type="presParOf" srcId="{1485E59B-2794-461A-BC01-DE3344D58F55}" destId="{E5A37593-28B4-4D97-9BE0-33080AC2037C}" srcOrd="0" destOrd="0" presId="urn:microsoft.com/office/officeart/2005/8/layout/hChevron3"/>
    <dgm:cxn modelId="{E9701C54-B5FC-4595-B9A0-6C0683115446}" type="presParOf" srcId="{1485E59B-2794-461A-BC01-DE3344D58F55}" destId="{51159141-12D4-4A2F-B1C0-B57EC842A972}" srcOrd="1" destOrd="0" presId="urn:microsoft.com/office/officeart/2005/8/layout/hChevron3"/>
    <dgm:cxn modelId="{0A5B314C-C411-4FCC-BB4B-FA6DCF69D1D9}" type="presParOf" srcId="{1485E59B-2794-461A-BC01-DE3344D58F55}" destId="{76A3B4F9-C773-4B56-AF2C-F86873289DA9}" srcOrd="2" destOrd="0" presId="urn:microsoft.com/office/officeart/2005/8/layout/hChevron3"/>
    <dgm:cxn modelId="{2FF6F4C3-F445-4DFE-931C-FD8F9510478A}" type="presParOf" srcId="{1485E59B-2794-461A-BC01-DE3344D58F55}" destId="{9A07D824-D397-4D9A-B0B3-69232BF4AFAC}" srcOrd="3" destOrd="0" presId="urn:microsoft.com/office/officeart/2005/8/layout/hChevron3"/>
    <dgm:cxn modelId="{B5BD6795-6B09-49D7-AD7A-EA0EF1882BE3}" type="presParOf" srcId="{1485E59B-2794-461A-BC01-DE3344D58F55}" destId="{90A54100-9553-454B-BCCE-BA59C1A85A56}" srcOrd="4" destOrd="0" presId="urn:microsoft.com/office/officeart/2005/8/layout/hChevron3"/>
    <dgm:cxn modelId="{97DE4536-0B7C-4F9D-8650-3416825ED1C2}" type="presParOf" srcId="{1485E59B-2794-461A-BC01-DE3344D58F55}" destId="{BA30A58C-2320-4791-AC8E-7AE954904C21}" srcOrd="5" destOrd="0" presId="urn:microsoft.com/office/officeart/2005/8/layout/hChevron3"/>
    <dgm:cxn modelId="{982FAF37-FE19-4703-9E73-09BD8803214D}" type="presParOf" srcId="{1485E59B-2794-461A-BC01-DE3344D58F55}" destId="{1DB55A23-403F-4DC2-8419-A14A9BD1A44B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37593-28B4-4D97-9BE0-33080AC2037C}">
      <dsp:nvSpPr>
        <dsp:cNvPr id="0" name=""/>
        <dsp:cNvSpPr/>
      </dsp:nvSpPr>
      <dsp:spPr>
        <a:xfrm>
          <a:off x="1785" y="1673621"/>
          <a:ext cx="1791890" cy="71675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358" tIns="98679" rIns="49340" bIns="98679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476</a:t>
          </a:r>
          <a:endParaRPr lang="cs-CZ" sz="3700" kern="1200" dirty="0"/>
        </a:p>
      </dsp:txBody>
      <dsp:txXfrm>
        <a:off x="1785" y="1673621"/>
        <a:ext cx="1612701" cy="716756"/>
      </dsp:txXfrm>
    </dsp:sp>
    <dsp:sp modelId="{76A3B4F9-C773-4B56-AF2C-F86873289DA9}">
      <dsp:nvSpPr>
        <dsp:cNvPr id="0" name=""/>
        <dsp:cNvSpPr/>
      </dsp:nvSpPr>
      <dsp:spPr>
        <a:xfrm>
          <a:off x="1435298" y="1673621"/>
          <a:ext cx="1791890" cy="7167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019" tIns="98679" rIns="49340" bIns="98679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622</a:t>
          </a:r>
          <a:endParaRPr lang="cs-CZ" sz="3700" kern="1200" dirty="0"/>
        </a:p>
      </dsp:txBody>
      <dsp:txXfrm>
        <a:off x="1793676" y="1673621"/>
        <a:ext cx="1075134" cy="716756"/>
      </dsp:txXfrm>
    </dsp:sp>
    <dsp:sp modelId="{90A54100-9553-454B-BCCE-BA59C1A85A56}">
      <dsp:nvSpPr>
        <dsp:cNvPr id="0" name=""/>
        <dsp:cNvSpPr/>
      </dsp:nvSpPr>
      <dsp:spPr>
        <a:xfrm>
          <a:off x="2868810" y="1673621"/>
          <a:ext cx="1791890" cy="7167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019" tIns="98679" rIns="49340" bIns="98679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800</a:t>
          </a:r>
          <a:endParaRPr lang="cs-CZ" sz="3700" kern="1200" dirty="0"/>
        </a:p>
      </dsp:txBody>
      <dsp:txXfrm>
        <a:off x="3227188" y="1673621"/>
        <a:ext cx="1075134" cy="716756"/>
      </dsp:txXfrm>
    </dsp:sp>
    <dsp:sp modelId="{1DB55A23-403F-4DC2-8419-A14A9BD1A44B}">
      <dsp:nvSpPr>
        <dsp:cNvPr id="0" name=""/>
        <dsp:cNvSpPr/>
      </dsp:nvSpPr>
      <dsp:spPr>
        <a:xfrm>
          <a:off x="4302323" y="1673621"/>
          <a:ext cx="1791890" cy="7167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019" tIns="98679" rIns="49340" bIns="98679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962</a:t>
          </a:r>
          <a:endParaRPr lang="cs-CZ" sz="3700" kern="1200" dirty="0"/>
        </a:p>
      </dsp:txBody>
      <dsp:txXfrm>
        <a:off x="4660701" y="1673621"/>
        <a:ext cx="1075134" cy="716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438EE63-9C94-45DA-BEF8-5C05E50FD3F5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2111BB-8F7B-45B8-AE56-CBAD6F05110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05744"/>
              </p:ext>
            </p:extLst>
          </p:nvPr>
        </p:nvGraphicFramePr>
        <p:xfrm>
          <a:off x="683568" y="5229200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VY_32_INOVACE_28_ Vznik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raně středověkých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států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3001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 raně středověkých států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33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2128"/>
          </a:xfrm>
        </p:spPr>
        <p:txBody>
          <a:bodyPr/>
          <a:lstStyle/>
          <a:p>
            <a:pPr algn="ctr"/>
            <a:r>
              <a:rPr lang="cs-CZ" dirty="0" smtClean="0"/>
              <a:t>Vytvoř správné dvojice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7967" y="1550314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Oleg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20476" y="5917922"/>
            <a:ext cx="2088232" cy="307777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Hlava katolické církve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1004" y="4068572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Měšek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8233" y="5363924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Chlodvík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233" y="5917922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Ota I.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8233" y="2202623"/>
            <a:ext cx="2097966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Vladimír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7967" y="2798599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Karel Veliký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7967" y="3384873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Papež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8233" y="4679534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Štěpán I.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09590" y="5363924"/>
            <a:ext cx="2088232" cy="276999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Sjednocení Kyjevské Rusi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95357" y="4679534"/>
            <a:ext cx="2088232" cy="276999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Přijetí křesťanství na Rusi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39813" y="4068572"/>
            <a:ext cx="2088232" cy="307777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Vznik království Franků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51780" y="3384873"/>
            <a:ext cx="2088232" cy="307777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Počátky polského státu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09590" y="2812286"/>
            <a:ext cx="2088232" cy="276999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Obnovení císařství v Evropě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09590" y="2202623"/>
            <a:ext cx="2088232" cy="307777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Rozvoj uherského státu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09590" y="1550314"/>
            <a:ext cx="2088232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Porážka Maďarů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7964" y="1255992"/>
            <a:ext cx="23738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Klikni na obrazec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76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9757 0.530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78" y="2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0.3901 0.340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97" y="1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45 0.00579 C 0.15469 0.0088 0.2191 0.00996 0.28333 0.01204 C 0.33455 0.0213 0.38819 0.01621 0.43924 0.01528 C 0.4408 0.01204 0.44236 0.00903 0.44392 0.00579 C 0.44566 0.00209 0.43455 0.00255 0.43455 0.00278 C 0.41823 0.00301 0.40191 0.00324 0.38559 0.00417 C 0.375 0.00486 0.36441 0.00903 0.35347 0.00903 " pathEditMode="relative" rAng="0" ptsTypes="ffffff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60" y="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06 0.00255 C 0.11528 0.00046 0.11649 -0.00162 0.11753 -0.00393 C 0.11805 -0.00532 0.11788 -0.00741 0.11875 -0.00856 C 0.12187 -0.01204 0.12621 -0.01319 0.12951 -0.01643 C 0.16927 -0.01458 0.21128 -0.02037 0.24375 0.01528 C 0.24705 0.02616 0.25 0.03565 0.25208 0.04699 C 0.25087 0.06435 0.25069 0.08194 0.24861 0.09931 C 0.24826 0.10208 0.24618 0.10347 0.24496 0.10579 C 0.23802 0.11898 0.22812 0.12778 0.21632 0.13102 C 0.21042 0.12847 0.20382 0.12778 0.19861 0.12315 C 0.19549 0.12037 0.19427 0.11482 0.19253 0.11042 C 0.18906 0.10162 0.18507 0.09306 0.18299 0.08357 C 0.18177 0.07824 0.18055 0.07292 0.17951 0.06759 C 0.17812 0.06019 0.17587 0.04537 0.17587 0.0456 C 0.17708 0.03681 0.17812 0.02824 0.17951 0.01991 C 0.18003 0.01667 0.18021 0.01296 0.18194 0.01042 C 0.18507 0.00579 0.18993 0.0044 0.19375 0.00093 C 0.20955 0.00301 0.22587 0.00185 0.24132 0.00718 C 0.24826 0.00949 0.25347 0.01736 0.2592 0.02315 C 0.27674 0.04074 0.29496 0.06644 0.30208 0.09468 C 0.30052 0.10625 0.30243 0.11968 0.29739 0.1294 C 0.28889 0.1463 0.2566 0.15625 0.24496 0.16134 C 0.22049 0.17199 0.19687 0.18704 0.17118 0.19144 C 0.15538 0.19097 0.13819 0.19815 0.12361 0.18982 C 0.11805 0.18657 0.12465 0.17338 0.12708 0.16597 C 0.13264 0.14954 0.16649 0.13657 0.1783 0.13426 C 0.21562 0.13796 0.20955 0.12593 0.21753 0.1581 C 0.21823 0.16088 0.2191 0.16343 0.21996 0.16597 C 0.21962 0.16898 0.21649 0.18727 0.21528 0.18982 C 0.21337 0.19375 0.20764 0.19722 0.20451 0.19931 C 0.20885 0.21644 0.22101 0.22245 0.2283 0.2375 C 0.23403 0.24931 0.23073 0.24468 0.23785 0.25162 C 0.24045 0.25694 0.24236 0.26227 0.24496 0.26759 C 0.24618 0.28681 0.24653 0.30324 0.26285 0.30718 C 0.28073 0.32384 0.30764 0.32083 0.32708 0.32153 C 0.32674 0.32315 0.32639 0.32477 0.32587 0.32639 C 0.32535 0.32801 0.32309 0.3294 0.32361 0.33102 C 0.3243 0.3331 0.32674 0.3331 0.3283 0.33426 C 0.32951 0.33519 0.33073 0.33634 0.33194 0.3375 C 0.33264 0.33912 0.33385 0.34028 0.3342 0.34213 C 0.33489 0.34514 0.33368 0.34954 0.33542 0.35162 C 0.33941 0.35625 0.34583 0.35069 0.34965 0.35648 " pathEditMode="relative" rAng="0" ptsTypes="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71" y="1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78 0.02361 C 0.10782 0.01111 0.10851 -0.01482 0.11268 -0.03056 C 0.11806 -0.05116 0.12587 -0.06736 0.13403 -0.08611 C 0.14184 -0.10417 0.14879 -0.12222 0.15678 -0.14005 C 0.15816 -0.14884 0.16112 -0.15625 0.16268 -0.16528 C 0.16337 -0.16945 0.16424 -0.17384 0.16511 -0.17801 C 0.16546 -0.18009 0.16632 -0.18449 0.16632 -0.18426 C 0.16667 -0.19815 0.1665 -0.21204 0.16737 -0.2257 C 0.16754 -0.22732 0.16823 -0.22245 0.16858 -0.22083 C 0.16945 -0.21713 0.17014 -0.21343 0.17101 -0.20972 C 0.17309 -0.20023 0.17466 -0.19097 0.17691 -0.18125 C 0.18386 -0.15139 0.19011 -0.12176 0.19844 -0.09236 C 0.20209 -0.07963 0.20521 -0.06759 0.21025 -0.05579 C 0.21216 -0.05139 0.21632 -0.04306 0.21632 -0.04283 C 0.21962 -0.06366 0.22466 -0.08542 0.23056 -0.10509 C 0.23334 -0.11435 0.24462 -0.1338 0.24723 -0.13843 C 0.24966 -0.14283 0.25087 -0.14838 0.25313 -0.15278 C 0.25521 -0.15671 0.25816 -0.15995 0.26025 -0.16389 C 0.2632 -0.16945 0.2658 -0.17546 0.26858 -0.18125 C 0.27292 -0.19028 0.28299 -0.20671 0.28299 -0.20648 C 0.28959 -0.22986 0.30087 -0.24884 0.30799 -0.27176 C 0.31424 -0.2331 0.304 -0.29861 0.31389 -0.17338 C 0.31494 -0.16111 0.32032 -0.14676 0.32344 -0.13519 C 0.32796 -0.11898 0.33108 -0.10232 0.33525 -0.08611 C 0.34341 -0.1169 0.34705 -0.15023 0.35799 -0.17963 C 0.36233 -0.1912 0.36407 -0.20208 0.3698 -0.21296 C 0.37535 -0.19167 0.38264 -0.17431 0.39011 -0.15417 C 0.39619 -0.13773 0.4007 -0.12222 0.41268 -0.11134 C 0.41893 -0.09491 0.42657 -0.08218 0.43403 -0.0669 C 0.44219 -0.05023 0.44723 -0.03519 0.46146 -0.02732 C 0.46233 -0.0257 0.4625 -0.02245 0.46389 -0.02245 C 0.46511 -0.02245 0.46424 -0.02616 0.46511 -0.02732 C 0.47049 -0.03449 0.47987 -0.04329 0.48646 -0.04954 C 0.48733 -0.05278 0.48803 -0.05579 0.48889 -0.05903 C 0.48924 -0.06065 0.49011 -0.06389 0.49011 -0.06366 C 0.48733 -0.07431 0.48125 -0.08079 0.47344 -0.08449 C 0.45869 -0.08357 0.44705 -0.08241 0.43299 -0.07963 C 0.40521 -0.06736 0.41285 -0.07477 0.36025 -0.07338 C 0.35625 -0.0706 0.35278 -0.06736 0.34844 -0.06528 C 0.34723 -0.06574 0.34532 -0.06528 0.3448 -0.0669 C 0.3441 -0.06898 0.34601 -0.07107 0.34601 -0.07338 C 0.34601 -0.08079 0.34601 -0.08843 0.3448 -0.0956 C 0.34428 -0.09884 0.34115 -0.10046 0.34011 -0.10347 " pathEditMode="relative" rAng="0" ptsTypes="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67" y="-1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788 0.00463 C 0.1151 -0.00671 0.12014 -0.01412 0.125 -0.02245 C 0.12673 -0.03148 0.1309 -0.03333 0.13455 -0.04144 C 0.13732 -0.04769 0.13784 -0.05556 0.14166 -0.06065 C 0.14861 -0.06991 0.15607 -0.07824 0.16302 -0.0875 C 0.16684 -0.09259 0.175 -0.09583 0.17968 -0.10023 C 0.22621 -0.09861 0.22326 -0.11505 0.2368 -0.08588 C 0.23837 -0.07801 0.24201 -0.07222 0.24514 -0.06528 C 0.24392 -0.01875 0.25173 -0.02361 0.23333 -0.00648 C 0.2243 -0.00741 0.21666 -0.00741 0.20833 -0.01134 C 0.20746 -0.01296 0.20712 -0.01505 0.2059 -0.0162 C 0.20486 -0.01713 0.20312 -0.01644 0.20225 -0.01759 C 0.20139 -0.01875 0.20173 -0.02083 0.20121 -0.02245 C 0.19705 -0.03426 0.19479 -0.04722 0.19045 -0.05903 C 0.18837 -0.07199 0.18455 -0.08426 0.18212 -0.09699 C 0.18246 -0.1382 0.18264 -0.17963 0.18333 -0.22083 C 0.18385 -0.24699 0.20659 -0.25301 0.21892 -0.26366 C 0.24045 -0.2625 0.26423 -0.2706 0.28333 -0.25741 C 0.30399 -0.24329 0.32014 -0.21829 0.34392 -0.21296 C 0.346 -0.21181 0.34774 -0.20995 0.35 -0.20972 C 0.35746 -0.20926 0.3651 -0.20972 0.37257 -0.21134 C 0.38611 -0.21435 0.39149 -0.24074 0.39878 -0.25255 C 0.40295 -0.2706 0.40573 -0.29282 0.4118 -0.30972 C 0.41215 -0.31296 0.41232 -0.3162 0.41302 -0.31921 C 0.41354 -0.32107 0.41493 -0.32222 0.41545 -0.32407 C 0.42187 -0.34977 0.41198 -0.3206 0.41892 -0.33982 C 0.41736 -0.3537 0.42309 -0.37384 0.41423 -0.38125 C 0.40642 -0.38773 0.36788 -0.3831 0.35121 -0.38125 C 0.35 -0.37616 0.34878 -0.36528 0.34878 -0.36505 " pathEditMode="relative" rAng="0" ptsTypes="ffffffffffffffffffffffffffff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22" y="-1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26 -0.00278 C 0.0967 -0.00324 0.09392 -0.00232 0.0934 -0.0044 C 0.09149 -0.01181 0.09878 -0.00648 0.10052 -0.00602 C 0.10416 -0.00509 0.10764 -0.00486 0.11128 -0.0044 C 0.11753 0.00116 0.12552 0.00162 0.13264 0.00509 C 0.15816 0.01713 0.18559 0.02245 0.21128 0.03379 C 0.26024 0.03217 0.31111 0.03148 0.36007 0.02268 C 0.37691 0.01967 0.38941 0.00648 0.40538 0.00347 C 0.41076 0.00116 0.41545 -0.00209 0.42083 -0.0044 C 0.4276 -0.02176 0.43021 -0.04121 0.4375 -0.05834 C 0.44097 -0.06667 0.4467 -0.07037 0.45052 -0.07894 C 0.45677 -0.09329 0.46007 -0.10533 0.46493 -0.12014 C 0.46823 -0.15949 0.48333 -0.21158 0.46128 -0.24097 C 0.38038 -0.23912 0.41354 -0.24607 0.37326 -0.22986 C 0.37239 -0.22616 0.37222 -0.22199 0.37083 -0.21875 C 0.36788 -0.21204 0.36354 -0.21528 0.36128 -0.20903 " pathEditMode="relative" rAng="0" ptsTypes="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6" y="-1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5 -0.00092 C 0.15729 -0.00162 0.20208 0.01297 0.24218 -0.00578 C 0.25121 -0.01527 0.26059 -0.03819 0.26597 -0.05162 C 0.28264 -0.09305 0.27795 -0.04976 0.29097 -0.10092 C 0.29496 -0.11666 0.30173 -0.14861 0.30173 -0.14861 C 0.30052 -0.16921 0.30034 -0.19004 0.29809 -0.21041 C 0.29392 -0.25 0.27517 -0.30972 0.26007 -0.3405 C 0.24635 -0.36851 0.23073 -0.3949 0.21718 -0.42314 C 0.20399 -0.45046 0.1868 -0.475 0.1743 -0.50254 C 0.16892 -0.51435 0.16475 -0.52592 0.15642 -0.53425 C 0.1533 -0.54282 0.15087 -0.54328 0.1493 -0.55324 C 0.14965 -0.55902 0.14757 -0.56643 0.15052 -0.57083 C 0.15069 -0.57106 0.16753 -0.56782 0.1684 -0.56759 C 0.20972 -0.56875 0.25104 -0.56851 0.29218 -0.57083 C 0.30243 -0.57152 0.30868 -0.58263 0.3184 -0.58495 C 0.31406 -0.59675 0.3059 -0.59722 0.29705 -0.60092 C 0.28125 -0.60763 0.26493 -0.61296 0.2493 -0.6199 C 0.24149 -0.62337 0.23472 -0.62824 0.22673 -0.63101 C 0.25416 -0.6405 0.33732 -0.62939 0.36718 -0.628 C 0.3901 -0.62361 0.35989 -0.63078 0.35764 -0.63101 C 0.34253 -0.63194 0.3276 -0.63217 0.3125 -0.63263 C 0.33368 -0.62893 0.35278 -0.61689 0.3743 -0.61689 " pathEditMode="relative" ptsTypes="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správnou odpověď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8808" y="1790139"/>
            <a:ext cx="172819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Vogastisburk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1790139"/>
            <a:ext cx="1728192" cy="369332"/>
          </a:xfrm>
          <a:prstGeom prst="rect">
            <a:avLst/>
          </a:prstGeom>
          <a:solidFill>
            <a:schemeClr val="accent6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ekka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63210" y="1790139"/>
            <a:ext cx="1728192" cy="33855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Konstantinopol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1790139"/>
            <a:ext cx="1728192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Lech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129" y="3000988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Porážka </a:t>
            </a:r>
            <a:r>
              <a:rPr lang="cs-CZ" sz="1600" dirty="0"/>
              <a:t>M</a:t>
            </a:r>
            <a:r>
              <a:rPr lang="cs-CZ" sz="1600" dirty="0" smtClean="0"/>
              <a:t>aďarů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129" y="3748003"/>
            <a:ext cx="1728192" cy="307777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Porážka Dagoberta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8808" y="4501552"/>
            <a:ext cx="1728192" cy="36933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Porážka Avarů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62064" y="2986785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Mohamed, islám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30759" y="3746540"/>
            <a:ext cx="1728192" cy="307777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Papež, křesťanství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80590" y="4501552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Sídlo patriarchy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63210" y="4509120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Sídlo patriarchy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63210" y="3746540"/>
            <a:ext cx="1728192" cy="36933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Sídlo papeže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63210" y="3000988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Centrum islámu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42653" y="4509120"/>
            <a:ext cx="1728192" cy="307777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Řeka v Maďarsku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42653" y="3746540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Porážka Franků</a:t>
            </a:r>
            <a:endParaRPr lang="cs-CZ" sz="1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2921080"/>
            <a:ext cx="1728192" cy="33855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Porážka Maďarů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9466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letopočty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24080177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23528" y="5589240"/>
            <a:ext cx="2160240" cy="307777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Zánik Západořímské říše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66391" y="5618857"/>
            <a:ext cx="1944216" cy="369332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vznik islámu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618857"/>
            <a:ext cx="1944216" cy="338554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Karel Veliký císaře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5626375"/>
            <a:ext cx="1944216" cy="276999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Vznik Svaté říše římské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732240" y="6093296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Klikni na obrazec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12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37 -0.02292 C -0.05903 -0.02778 -0.05903 -0.03264 -0.05816 -0.03727 C -0.05712 -0.04306 -0.05416 -0.04838 -0.0533 -0.05463 C -0.05225 -0.06134 -0.05173 -0.07037 -0.04982 -0.07685 C -0.04739 -0.08519 -0.04184 -0.09097 -0.03906 -0.09907 C -0.03403 -0.11389 -0.03107 -0.12986 -0.02708 -0.14514 C -0.02673 -0.16528 -0.02708 -0.18542 -0.02604 -0.20556 C -0.02552 -0.2162 -0.02014 -0.2331 -0.01771 -0.24352 C -0.02465 -0.25 -0.01736 -0.24491 -0.02604 -0.24514 C -0.04861 -0.2456 -0.07118 -0.24722 -0.09375 -0.24838 C -0.09896 -0.25116 -0.10312 -0.25463 -0.10816 -0.25787 C -0.11632 -0.27662 -0.11909 -0.29421 -0.12361 -0.31505 C -0.1243 -0.32245 -0.12604 -0.32986 -0.12604 -0.33727 C -0.12604 -0.38009 -0.12587 -0.42292 -0.12482 -0.46574 C -0.12448 -0.48125 -0.11666 -0.50671 -0.10451 -0.51019 C -0.0993 -0.5206 -0.08472 -0.52014 -0.07604 -0.5213 C -0.06076 -0.52639 -0.0493 -0.52569 -0.03316 -0.52454 C -0.01909 -0.5206 -0.01267 -0.51991 -0.00104 -0.51181 C 0.00139 -0.50648 0.00434 -0.50162 0.00625 -0.49606 C 0.00834 -0.48981 0.00938 -0.48403 0.01216 -0.47847 C 0.01389 -0.46921 0.01719 -0.46019 0.02049 -0.45162 C 0.01927 -0.44653 0.01893 -0.44514 0.01459 -0.44514 " pathEditMode="relative" rAng="0" ptsTypes="f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0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C -0.0066 0.00255 -0.01181 -0.0037 -0.01788 -0.00648 C -0.02361 -0.01227 -0.02708 -0.01898 -0.03212 -0.02546 C -0.03715 -0.03935 -0.03681 -0.03657 -0.04392 -0.04606 C -0.04427 -0.04884 -0.04427 -0.05162 -0.04514 -0.05417 C -0.04601 -0.05648 -0.04809 -0.05787 -0.04879 -0.06042 C -0.05399 -0.07893 -0.04583 -0.06574 -0.05347 -0.07639 C -0.05434 -0.07893 -0.05556 -0.08148 -0.0559 -0.08426 C -0.05695 -0.09421 -0.04254 -0.09745 -0.03802 -0.09861 C -0.03108 -0.10417 -0.02708 -0.10486 -0.01892 -0.10648 C 0.04844 -0.13796 0.12535 -0.11018 0.19653 -0.10324 C 0.21476 -0.09676 0.23281 -0.09884 0.25121 -0.09375 C 0.31146 -0.09421 0.37187 -0.09305 0.43212 -0.09537 C 0.4401 -0.0956 0.4474 -0.10139 0.45486 -0.10486 C 0.47396 -0.11389 0.4967 -0.12384 0.50833 -0.14768 C 0.50868 -0.15023 0.50885 -0.15301 0.50955 -0.15555 C 0.51007 -0.15741 0.51163 -0.15856 0.51198 -0.16042 C 0.51458 -0.17153 0.51424 -0.18264 0.5191 -0.19213 C 0.52083 -0.2037 0.52517 -0.21389 0.52743 -0.22546 C 0.52587 -0.27037 0.53194 -0.27847 0.52031 -0.30486 C 0.51858 -0.31643 0.51441 -0.32268 0.50955 -0.33333 C 0.49878 -0.35694 0.51319 -0.3287 0.50608 -0.34768 C 0.50087 -0.36157 0.50104 -0.36065 0.49531 -0.36829 C 0.49236 -0.38009 0.49687 -0.36458 0.48941 -0.3794 C 0.48281 -0.39259 0.4868 -0.39051 0.47986 -0.40162 C 0.47726 -0.40555 0.47396 -0.40856 0.47153 -0.41273 C 0.46302 -0.42685 0.4566 -0.44051 0.4441 -0.4493 C 0.43281 -0.4669 0.41858 -0.47847 0.40486 -0.49213 C 0.37465 -0.52245 0.3599 -0.53449 0.32153 -0.53819 C 0.3158 -0.53819 0.2467 -0.54375 0.21667 -0.53333 C 0.20955 -0.53079 0.1993 -0.52361 0.19288 -0.52083 C 0.18055 -0.51551 0.16719 -0.51227 0.15486 -0.50648 C 0.13611 -0.49745 0.11996 -0.49004 0.1 -0.4875 C 0.0901 -0.48426 0.08142 -0.47917 0.07153 -0.47639 C 0.0599 -0.46852 0.04722 -0.46389 0.03455 -0.46042 C 0.02569 -0.45116 0.03455 -0.45879 0.02378 -0.45417 C 0.02014 -0.45254 0.01684 -0.44954 0.01319 -0.44768 C 0.00608 -0.44398 -0.00122 -0.4419 -0.00833 -0.43819 C -0.01615 -0.43426 -0.00712 -0.43958 -0.02135 -0.43333 C -0.02309 -0.43264 -0.02465 -0.43125 -0.02622 -0.43032 C -0.02743 -0.42963 -0.0309 -0.4287 -0.02969 -0.4287 C -0.02431 -0.4287 -0.01979 -0.43125 -0.01545 -0.43495 C -0.0125 -0.44629 -0.01441 -0.44167 -0.01059 -0.4493 C -0.00903 -0.45648 -0.00573 -0.45764 -0.01181 -0.46042 C -0.01111 -0.46204 -0.00972 -0.46342 -0.00955 -0.46528 C -0.00938 -0.46782 -0.01059 -0.47315 -0.01059 -0.47292 " pathEditMode="relative" rAng="0" ptsTypes="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50" y="-2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24 -0.03958 L -0.05104 -0.2495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9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944 -0.00046 -0.03889 0.00046 -0.05833 -0.00162 C -0.06215 -0.00208 -0.06094 -0.01111 -0.06181 -0.01597 C -0.06319 -0.02454 -0.06493 -0.03356 -0.06788 -0.0412 C -0.07066 -0.07014 -0.07691 -0.11505 -0.05122 -0.12708 C -0.01267 -0.1669 0.02656 -0.1537 0.07865 -0.15555 C 0.08455 -0.15972 0.08819 -0.1618 0.09288 -0.16829 C 0.09323 -0.16991 0.09375 -0.1713 0.0941 -0.17292 C 0.09462 -0.17569 0.09462 -0.17847 0.09531 -0.18102 C 0.09583 -0.18333 0.09705 -0.18518 0.09774 -0.18727 C 0.09826 -0.18889 0.09844 -0.19051 0.09878 -0.19213 C 0.09844 -0.20648 0.09844 -0.2206 0.09774 -0.23495 C 0.0967 -0.25717 0.07795 -0.26111 0.06545 -0.26667 C 0.04722 -0.2662 0.02899 -0.26505 0.01076 -0.26505 " pathEditMode="relative" ptsTypes="fffffffffffff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sz="1600" dirty="0"/>
              <a:t>Dějepis – Středověk a raný novověk, 7. roč. pro ZŠ, SPN Praha 2004, Jar. Čechura + kol. </a:t>
            </a:r>
          </a:p>
          <a:p>
            <a:r>
              <a:rPr lang="cs-CZ" sz="1600" smtClean="0"/>
              <a:t>  Pracovní </a:t>
            </a:r>
            <a:r>
              <a:rPr lang="cs-CZ" sz="1600" dirty="0"/>
              <a:t>sešit – Středověk a raný novověk, 7. roč. pro ZŠ, SPN Praha 2002</a:t>
            </a:r>
          </a:p>
          <a:p>
            <a:r>
              <a:rPr lang="cs-CZ" sz="1600" dirty="0"/>
              <a:t> </a:t>
            </a:r>
          </a:p>
          <a:p>
            <a:r>
              <a:rPr lang="cs-CZ" sz="16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2148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103</TotalTime>
  <Words>169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Vznik raně středověkých států</vt:lpstr>
      <vt:lpstr>Vytvoř správné dvojice</vt:lpstr>
      <vt:lpstr>Vyhledej správnou odpověď</vt:lpstr>
      <vt:lpstr>Přiřaď letopočty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raně středověkých států</dc:title>
  <dc:creator>OEM</dc:creator>
  <cp:lastModifiedBy>OEM</cp:lastModifiedBy>
  <cp:revision>16</cp:revision>
  <dcterms:created xsi:type="dcterms:W3CDTF">2011-08-02T14:14:43Z</dcterms:created>
  <dcterms:modified xsi:type="dcterms:W3CDTF">2011-08-30T10:56:13Z</dcterms:modified>
</cp:coreProperties>
</file>