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9"/>
  </p:notesMasterIdLst>
  <p:sldIdLst>
    <p:sldId id="28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B2613D-8847-4447-A7B6-F573DB957663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1F10FE-AAA2-481E-981A-EFFDE45BA6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3520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1F10FE-AAA2-481E-981A-EFFDE45BA6E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0694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1F10FE-AAA2-481E-981A-EFFDE45BA6E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0694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1F10FE-AAA2-481E-981A-EFFDE45BA6E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0694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1F10FE-AAA2-481E-981A-EFFDE45BA6E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0694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1F10FE-AAA2-481E-981A-EFFDE45BA6E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0694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1F10FE-AAA2-481E-981A-EFFDE45BA6E3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0694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1F10FE-AAA2-481E-981A-EFFDE45BA6E3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0694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1F10FE-AAA2-481E-981A-EFFDE45BA6E3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069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010458-BF43-4FD8-AE98-AA5105FFEE5B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0CA124-6719-4972-A480-BDEE63299B0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010458-BF43-4FD8-AE98-AA5105FFEE5B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0CA124-6719-4972-A480-BDEE63299B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010458-BF43-4FD8-AE98-AA5105FFEE5B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0CA124-6719-4972-A480-BDEE63299B0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010458-BF43-4FD8-AE98-AA5105FFEE5B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0CA124-6719-4972-A480-BDEE63299B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010458-BF43-4FD8-AE98-AA5105FFEE5B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0CA124-6719-4972-A480-BDEE63299B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010458-BF43-4FD8-AE98-AA5105FFEE5B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0CA124-6719-4972-A480-BDEE63299B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010458-BF43-4FD8-AE98-AA5105FFEE5B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0CA124-6719-4972-A480-BDEE63299B0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010458-BF43-4FD8-AE98-AA5105FFEE5B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0CA124-6719-4972-A480-BDEE63299B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010458-BF43-4FD8-AE98-AA5105FFEE5B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0CA124-6719-4972-A480-BDEE63299B0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010458-BF43-4FD8-AE98-AA5105FFEE5B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0CA124-6719-4972-A480-BDEE63299B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010458-BF43-4FD8-AE98-AA5105FFEE5B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0CA124-6719-4972-A480-BDEE63299B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5010458-BF43-4FD8-AE98-AA5105FFEE5B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90CA124-6719-4972-A480-BDEE63299B0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slide" Target="slide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2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slide" Target="slide2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slide" Target="slide2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jepis.com/" TargetMode="External"/><Relationship Id="rId2" Type="http://schemas.openxmlformats.org/officeDocument/2006/relationships/hyperlink" Target="http://panovnici.wgz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eccos.com/" TargetMode="External"/><Relationship Id="rId5" Type="http://schemas.openxmlformats.org/officeDocument/2006/relationships/hyperlink" Target="http://www.historum.com/" TargetMode="External"/><Relationship Id="rId4" Type="http://schemas.openxmlformats.org/officeDocument/2006/relationships/hyperlink" Target="http://islam.mypage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1048041"/>
              </p:ext>
            </p:extLst>
          </p:nvPr>
        </p:nvGraphicFramePr>
        <p:xfrm>
          <a:off x="683568" y="5229200"/>
          <a:ext cx="7848872" cy="1730375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Dějepis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VY_32_INOVACE_28_Vytváření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středověké Evropy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Eva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Kuhnová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4531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Vytváření středověké Evropy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6730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založil franskou říši</a:t>
            </a:r>
            <a:endParaRPr lang="cs-CZ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403648" y="184482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Karel </a:t>
            </a:r>
            <a:r>
              <a:rPr lang="cs-CZ" dirty="0" err="1" smtClean="0"/>
              <a:t>Martel</a:t>
            </a:r>
            <a:endParaRPr lang="cs-CZ" dirty="0"/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403648" y="2337473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</a:t>
            </a:r>
            <a:r>
              <a:rPr lang="cs-CZ" dirty="0" err="1" smtClean="0"/>
              <a:t>Chlodvik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403648" y="285293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Pipin Krátký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554911"/>
            <a:ext cx="18288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6968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Zkus to znovu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-465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629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pokračuj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4653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614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Kdy byl Karel Veliký korunován císařem?</a:t>
            </a:r>
            <a:endParaRPr lang="cs-CZ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403648" y="184482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800</a:t>
            </a:r>
            <a:endParaRPr lang="cs-CZ" dirty="0"/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403648" y="2337473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850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1403648" y="285293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801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509911"/>
            <a:ext cx="2219325" cy="268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99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Zkus to znovu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-465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807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pokračuj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4653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383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 rozdělení Franské říše došlo:</a:t>
            </a:r>
            <a:endParaRPr lang="cs-CZ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403648" y="184482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Cáchy</a:t>
            </a:r>
            <a:endParaRPr lang="cs-CZ" dirty="0"/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403648" y="2337473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</a:t>
            </a:r>
            <a:r>
              <a:rPr lang="cs-CZ" dirty="0" err="1" smtClean="0"/>
              <a:t>Verdun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403648" y="285293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Mekka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878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Zkus to znovu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-465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156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pokračuj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4653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44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effectLst/>
              </a:rPr>
              <a:t>Jak se jmenuje stát, který vznikl z bývalé Západofranské  říše ?</a:t>
            </a:r>
            <a:endParaRPr lang="cs-CZ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403648" y="184482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Německo</a:t>
            </a:r>
            <a:endParaRPr lang="cs-CZ" dirty="0"/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403648" y="2337473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Francie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403648" y="285293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Itálie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852936"/>
            <a:ext cx="4406712" cy="3122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702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Zkus to znovu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-465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763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pokračuj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4653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977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/>
              </a:rPr>
              <a:t>Kdo založil islám?</a:t>
            </a:r>
            <a:endParaRPr lang="cs-CZ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403648" y="184482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Mohamed</a:t>
            </a:r>
            <a:endParaRPr lang="cs-CZ" dirty="0"/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403648" y="2337473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Ježíš Kristus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1403648" y="285293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Konstantin I. Veliký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3254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Zkus to znovu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-465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97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pokračuj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4653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083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effectLst/>
              </a:rPr>
              <a:t>Kdo zastavil postup Arabů v Evropě?</a:t>
            </a:r>
            <a:endParaRPr lang="cs-CZ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403648" y="184482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Karel Veliký</a:t>
            </a:r>
            <a:endParaRPr lang="cs-CZ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1403648" y="2337473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Karel IV.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1403648" y="285293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Karel </a:t>
            </a:r>
            <a:r>
              <a:rPr lang="cs-CZ" dirty="0" err="1" smtClean="0"/>
              <a:t>Martel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493674"/>
            <a:ext cx="3171257" cy="3950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6822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Zkus to znovu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-465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909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pokračuj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4653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174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effectLst/>
              </a:rPr>
              <a:t>Svatá kniha islámu:</a:t>
            </a:r>
            <a:endParaRPr lang="cs-CZ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403648" y="184482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Bible</a:t>
            </a:r>
            <a:endParaRPr lang="cs-CZ" dirty="0"/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403648" y="2337473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Korán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403648" y="285293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Džihád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0310" y="3222268"/>
            <a:ext cx="3990975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2832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Zkus to znovu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-465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947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pokračuj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4653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591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effectLst/>
              </a:rPr>
              <a:t>Sídlo papeže:</a:t>
            </a:r>
            <a:endParaRPr lang="cs-CZ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403648" y="184482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Řím</a:t>
            </a:r>
            <a:endParaRPr lang="cs-CZ" dirty="0"/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1403648" y="2337473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Konstantinopol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1403648" y="285293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Cařihrad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1386" y="3429000"/>
            <a:ext cx="4762500" cy="318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5980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Zkus to znovu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843808" y="2924944"/>
            <a:ext cx="3384376" cy="158417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72200" y="4509120"/>
            <a:ext cx="1800200" cy="1728192"/>
          </a:xfrm>
          <a:prstGeom prst="smileyFace">
            <a:avLst>
              <a:gd name="adj" fmla="val -465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20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Blahopřeji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3923928" y="2996952"/>
            <a:ext cx="1800200" cy="1728192"/>
          </a:xfrm>
          <a:prstGeom prst="smileyFace">
            <a:avLst>
              <a:gd name="adj" fmla="val 4653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469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Dějepis </a:t>
            </a:r>
            <a:r>
              <a:rPr lang="cs-CZ" sz="1400" dirty="0"/>
              <a:t>– Středověk a raný novověk, 7. roč. pro ZŠ, SPN Praha 2004, Jar. Čechura + kol. </a:t>
            </a:r>
            <a:endParaRPr lang="cs-CZ" sz="1400" dirty="0" smtClean="0"/>
          </a:p>
          <a:p>
            <a:r>
              <a:rPr lang="cs-CZ" sz="1400" dirty="0" smtClean="0"/>
              <a:t>Pracovní </a:t>
            </a:r>
            <a:r>
              <a:rPr lang="cs-CZ" sz="1400" dirty="0"/>
              <a:t>sešit – Středověk a raný novověk, 7. roč. pro ZŠ, SPN Praha </a:t>
            </a:r>
            <a:r>
              <a:rPr lang="cs-CZ" sz="1400" dirty="0" smtClean="0"/>
              <a:t>2002</a:t>
            </a:r>
          </a:p>
          <a:p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panovnici.wgz.cz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www.dejepis.com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http://islam.mypage.cz</a:t>
            </a:r>
            <a:r>
              <a:rPr lang="cs-CZ" sz="1400" dirty="0" smtClean="0">
                <a:hlinkClick r:id="rId4"/>
              </a:rPr>
              <a:t>/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www.historum.com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http://leccos.com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997013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42</TotalTime>
  <Words>275</Words>
  <Application>Microsoft Office PowerPoint</Application>
  <PresentationFormat>Předvádění na obrazovce (4:3)</PresentationFormat>
  <Paragraphs>89</Paragraphs>
  <Slides>27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Slunovrat</vt:lpstr>
      <vt:lpstr>Prezentace aplikace PowerPoint</vt:lpstr>
      <vt:lpstr>Vytváření středověké Evropy</vt:lpstr>
      <vt:lpstr>Kdo založil franskou říši</vt:lpstr>
      <vt:lpstr>Špatná odpověď</vt:lpstr>
      <vt:lpstr>Správná odpověď</vt:lpstr>
      <vt:lpstr>Kdy byl Karel Veliký korunován císařem?</vt:lpstr>
      <vt:lpstr>Špatná odpověď</vt:lpstr>
      <vt:lpstr>Správná odpověď</vt:lpstr>
      <vt:lpstr>K rozdělení Franské říše došlo:</vt:lpstr>
      <vt:lpstr>Špatná odpověď</vt:lpstr>
      <vt:lpstr>Správná odpověď</vt:lpstr>
      <vt:lpstr>Jak se jmenuje stát, který vznikl z bývalé Západofranské  říše ?</vt:lpstr>
      <vt:lpstr>Špatná odpověď</vt:lpstr>
      <vt:lpstr>Správná odpověď</vt:lpstr>
      <vt:lpstr>Kdo založil islám?</vt:lpstr>
      <vt:lpstr>Špatná odpověď</vt:lpstr>
      <vt:lpstr>Správná odpověď</vt:lpstr>
      <vt:lpstr>Kdo zastavil postup Arabů v Evropě?</vt:lpstr>
      <vt:lpstr>Špatná odpověď</vt:lpstr>
      <vt:lpstr>Správná odpověď</vt:lpstr>
      <vt:lpstr>Svatá kniha islámu:</vt:lpstr>
      <vt:lpstr>Špatná odpověď</vt:lpstr>
      <vt:lpstr>Správná odpověď</vt:lpstr>
      <vt:lpstr>Sídlo papeže:</vt:lpstr>
      <vt:lpstr>Špatná odpověď</vt:lpstr>
      <vt:lpstr>Správná odpověď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Vytváření středověké Evropy</dc:title>
  <dc:creator>OEM</dc:creator>
  <cp:lastModifiedBy>OEM</cp:lastModifiedBy>
  <cp:revision>10</cp:revision>
  <dcterms:created xsi:type="dcterms:W3CDTF">2011-07-22T14:53:53Z</dcterms:created>
  <dcterms:modified xsi:type="dcterms:W3CDTF">2011-08-30T10:58:07Z</dcterms:modified>
</cp:coreProperties>
</file>