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DAABF65-01A9-46FD-A879-2F0555F293E2}">
          <p14:sldIdLst>
            <p14:sldId id="256"/>
            <p14:sldId id="257"/>
            <p14:sldId id="259"/>
            <p14:sldId id="260"/>
          </p14:sldIdLst>
        </p14:section>
        <p14:section name="Oddíl bez názvu" id="{07916214-0AF4-441B-8B53-1764A501A7C8}">
          <p14:sldIdLst>
            <p14:sldId id="261"/>
            <p14:sldId id="262"/>
            <p14:sldId id="263"/>
            <p14:sldId id="264"/>
            <p14:sldId id="25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30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endParaRPr lang="cs-CZ" sz="1400" dirty="0" smtClean="0"/>
        </a:p>
        <a:p>
          <a:r>
            <a:rPr lang="cs-CZ" sz="1400" dirty="0" smtClean="0"/>
            <a:t>Název </a:t>
          </a:r>
          <a:r>
            <a:rPr lang="cs-CZ" sz="1400" dirty="0"/>
            <a:t>školy</a:t>
          </a:r>
          <a:r>
            <a:rPr lang="cs-CZ" sz="1400" dirty="0" smtClean="0"/>
            <a:t>:  Dětský domov, Základní škola praktická, Praktická škola a Školní jídelna, Dlažkovice 1, příspěvková organizace 411 15 Třebívlice    </a:t>
          </a:r>
        </a:p>
        <a:p>
          <a:pPr algn="l"/>
          <a:r>
            <a:rPr lang="cs-CZ" sz="1100" dirty="0" smtClean="0"/>
            <a:t>   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</a:t>
          </a:r>
          <a:r>
            <a:rPr lang="cs-CZ" sz="1600" dirty="0" err="1" smtClean="0"/>
            <a:t>Mgr.Lenka</a:t>
          </a:r>
          <a:r>
            <a:rPr lang="cs-CZ" sz="1600" dirty="0" smtClean="0"/>
            <a:t> </a:t>
          </a:r>
          <a:r>
            <a:rPr lang="cs-CZ" sz="1600" dirty="0" err="1" smtClean="0"/>
            <a:t>Preisová</a:t>
          </a:r>
          <a:r>
            <a:rPr lang="cs-CZ" sz="1600" dirty="0" smtClean="0"/>
            <a:t> 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VY_12_INOVACE_30_Z_pardubický kraj-otázky a odpovědi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Pardubický kraj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r>
            <a:rPr lang="cs-CZ" sz="1600" dirty="0"/>
            <a:t>Číslo </a:t>
          </a:r>
          <a:r>
            <a:rPr lang="cs-CZ" sz="1600" dirty="0" smtClean="0"/>
            <a:t>projektu: CZ.1.07/1.4.00/21.2189</a:t>
          </a:r>
        </a:p>
        <a:p>
          <a:pPr algn="l"/>
          <a:r>
            <a:rPr lang="cs-CZ" sz="1100" dirty="0" smtClean="0"/>
            <a:t> </a:t>
          </a:r>
          <a:endParaRPr lang="cs-CZ" sz="11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ScaleY="137143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 smtClean="0"/>
        </a:p>
        <a:p>
          <a:pPr lvl="0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</a:t>
          </a:r>
          <a:r>
            <a:rPr lang="cs-CZ" sz="1400" kern="1200" dirty="0"/>
            <a:t>školy</a:t>
          </a:r>
          <a:r>
            <a:rPr lang="cs-CZ" sz="1400" kern="1200" dirty="0" smtClean="0"/>
            <a:t>:  Dětský domov, Základní škola praktická, Praktická škola a Školní jídelna, Dlažkovice 1, příspěvková organizace 411 15 Třebívlice   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  </a:t>
          </a:r>
          <a:endParaRPr lang="cs-CZ" sz="11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</a:t>
          </a:r>
          <a:r>
            <a:rPr lang="cs-CZ" sz="1600" kern="1200" dirty="0" err="1" smtClean="0"/>
            <a:t>Mgr.Lenka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Preisová</a:t>
          </a:r>
          <a:r>
            <a:rPr lang="cs-CZ" sz="1600" kern="1200" dirty="0" smtClean="0"/>
            <a:t> </a:t>
          </a:r>
          <a:endParaRPr lang="cs-CZ" sz="16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VY_12_INOVACE_30_Z_pardubický kraj-otázky a odpovědi</a:t>
          </a:r>
          <a:endParaRPr lang="cs-CZ" sz="16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Pardubický kraj</a:t>
          </a:r>
          <a:endParaRPr lang="cs-CZ" sz="16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460944"/>
          <a:ext cx="4752528" cy="8848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</a:t>
          </a:r>
          <a:r>
            <a:rPr lang="cs-CZ" sz="1600" kern="1200" dirty="0" smtClean="0"/>
            <a:t>projektu: CZ.1.07/1.4.00/21.2189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 </a:t>
          </a:r>
          <a:endParaRPr lang="cs-CZ" sz="1100" kern="1200" dirty="0"/>
        </a:p>
      </dsp:txBody>
      <dsp:txXfrm>
        <a:off x="2016223" y="2460944"/>
        <a:ext cx="4752528" cy="8848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spravnimapa.topograf.cz/pardubicky-kraj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spravnimapa.topograf.cz/pardubicky-kraj" TargetMode="External"/><Relationship Id="rId2" Type="http://schemas.openxmlformats.org/officeDocument/2006/relationships/hyperlink" Target="http://cs.wikipedia.org/wiki/Soubor:Pardubice_CZ_Zelena_bran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5485646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40297" y="4678854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1.4.2012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určen pro žáky 7</a:t>
            </a:r>
            <a:r>
              <a:rPr lang="cs-CZ" dirty="0" smtClean="0"/>
              <a:t>.třídy </a:t>
            </a:r>
            <a:r>
              <a:rPr lang="cs-CZ" dirty="0"/>
              <a:t>praktické školy</a:t>
            </a:r>
          </a:p>
          <a:p>
            <a:r>
              <a:rPr lang="cs-CZ" dirty="0"/>
              <a:t>Využitelný při práci s interaktivní </a:t>
            </a:r>
            <a:r>
              <a:rPr lang="cs-CZ" dirty="0" smtClean="0"/>
              <a:t>tabulí</a:t>
            </a:r>
          </a:p>
          <a:p>
            <a:r>
              <a:rPr lang="cs-CZ" dirty="0" smtClean="0"/>
              <a:t>Otázky a </a:t>
            </a:r>
            <a:r>
              <a:rPr lang="cs-CZ" dirty="0" smtClean="0"/>
              <a:t>odpovědi</a:t>
            </a:r>
          </a:p>
          <a:p>
            <a:r>
              <a:rPr lang="cs-CZ" dirty="0" smtClean="0"/>
              <a:t>Na 6 stránce prezentace mapa pardubického kraje ke stažení</a:t>
            </a:r>
            <a:endParaRPr lang="cs-CZ" dirty="0" smtClean="0"/>
          </a:p>
          <a:p>
            <a:r>
              <a:rPr lang="cs-CZ" dirty="0" smtClean="0"/>
              <a:t>Práce s textem</a:t>
            </a:r>
          </a:p>
          <a:p>
            <a:r>
              <a:rPr lang="cs-CZ" dirty="0" smtClean="0"/>
              <a:t>Druh realizace: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92D050"/>
                </a:solidFill>
              </a:rPr>
              <a:t>Pardubický kraj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leží převážně na východě Čech</a:t>
            </a:r>
          </a:p>
          <a:p>
            <a:r>
              <a:rPr lang="cs-CZ" dirty="0"/>
              <a:t>zasahuje na historické území Moravy</a:t>
            </a:r>
          </a:p>
          <a:p>
            <a:r>
              <a:rPr lang="cs-CZ" dirty="0"/>
              <a:t>sousedí s Olomouckým krajem, Jihomoravským krajem, s Vysočinou, se Středočeským krajem, s Královéhradeckým krajem a s polským Dolnoslezským vojvodstvím</a:t>
            </a:r>
          </a:p>
          <a:p>
            <a:r>
              <a:rPr lang="cs-CZ" dirty="0"/>
              <a:t>krajským městem jsou </a:t>
            </a:r>
            <a:r>
              <a:rPr lang="cs-CZ" i="1" dirty="0">
                <a:solidFill>
                  <a:srgbClr val="FF0000"/>
                </a:solidFill>
              </a:rPr>
              <a:t>Pardubice</a:t>
            </a:r>
          </a:p>
          <a:p>
            <a:r>
              <a:rPr lang="cs-CZ" dirty="0"/>
              <a:t>pardubické staré město je od roku 1964 městskou památkovou rezervací.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00" y="1628800"/>
            <a:ext cx="359996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18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Zajímavá místa pardubického kraje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996952"/>
            <a:ext cx="3779837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21267"/>
            <a:ext cx="2895600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1621267"/>
            <a:ext cx="4149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Kostel Svatého Bartoloměje</a:t>
            </a:r>
            <a:endParaRPr lang="cs-CZ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86" y="2996952"/>
            <a:ext cx="3648404" cy="306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632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141" y="4149080"/>
            <a:ext cx="252028" cy="26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87553"/>
            <a:ext cx="3781425" cy="443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108" y="2348880"/>
            <a:ext cx="4243387" cy="336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2879725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045" y="1201778"/>
            <a:ext cx="36004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163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Mapa ke </a:t>
            </a:r>
            <a:r>
              <a:rPr lang="cs-CZ" sz="3200" dirty="0" smtClean="0">
                <a:solidFill>
                  <a:srgbClr val="7030A0"/>
                </a:solidFill>
              </a:rPr>
              <a:t>s</a:t>
            </a:r>
            <a:r>
              <a:rPr lang="cs-CZ" sz="3200" dirty="0" smtClean="0">
                <a:solidFill>
                  <a:srgbClr val="7030A0"/>
                </a:solidFill>
              </a:rPr>
              <a:t>tažení zde</a:t>
            </a:r>
            <a:br>
              <a:rPr lang="cs-CZ" sz="3200" dirty="0" smtClean="0">
                <a:solidFill>
                  <a:srgbClr val="7030A0"/>
                </a:solidFill>
              </a:rPr>
            </a:b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rgbClr val="7030A0"/>
              </a:solidFill>
              <a:hlinkClick r:id="rId2"/>
            </a:endParaRPr>
          </a:p>
          <a:p>
            <a:pPr marL="0" indent="0">
              <a:buNone/>
            </a:pPr>
            <a:endParaRPr lang="cs-CZ" dirty="0">
              <a:solidFill>
                <a:srgbClr val="7030A0"/>
              </a:solidFill>
              <a:hlinkClick r:id="rId2"/>
            </a:endParaRPr>
          </a:p>
          <a:p>
            <a:pPr marL="0" indent="0" algn="ctr">
              <a:buNone/>
            </a:pPr>
            <a:r>
              <a:rPr lang="cs-CZ" sz="5400" dirty="0" smtClean="0">
                <a:solidFill>
                  <a:srgbClr val="7030A0"/>
                </a:solidFill>
                <a:hlinkClick r:id="rId2"/>
              </a:rPr>
              <a:t>Mapa </a:t>
            </a:r>
            <a:r>
              <a:rPr lang="cs-CZ" sz="5400" dirty="0">
                <a:solidFill>
                  <a:srgbClr val="7030A0"/>
                </a:solidFill>
                <a:hlinkClick r:id="rId2"/>
              </a:rPr>
              <a:t>pardubického kraje</a:t>
            </a:r>
            <a:endParaRPr lang="cs-CZ" sz="5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dirty="0" smtClean="0">
              <a:hlinkClick r:id="rId2"/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4427984" y="1844824"/>
            <a:ext cx="360040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89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B050"/>
                </a:solidFill>
              </a:rPr>
              <a:t>Zapiš správné odpovědi.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/>
              <a:t>1. Na jaké území zasahuje pardubický kraj?</a:t>
            </a:r>
          </a:p>
          <a:p>
            <a:pPr marL="0" indent="0">
              <a:buNone/>
            </a:pPr>
            <a:r>
              <a:rPr lang="cs-CZ" dirty="0"/>
              <a:t>........................................................................................</a:t>
            </a:r>
          </a:p>
          <a:p>
            <a:pPr marL="0" indent="0">
              <a:buNone/>
            </a:pPr>
            <a:r>
              <a:rPr lang="cs-CZ" dirty="0"/>
              <a:t>2. </a:t>
            </a:r>
            <a:r>
              <a:rPr lang="cs-CZ" sz="3300" dirty="0"/>
              <a:t>Napiš</a:t>
            </a:r>
            <a:r>
              <a:rPr lang="cs-CZ" dirty="0"/>
              <a:t> alespoň tři </a:t>
            </a:r>
            <a:r>
              <a:rPr lang="cs-CZ" dirty="0" smtClean="0"/>
              <a:t>kraje, se </a:t>
            </a:r>
            <a:r>
              <a:rPr lang="cs-CZ" dirty="0"/>
              <a:t>kterými sousedí    </a:t>
            </a:r>
            <a:r>
              <a:rPr lang="cs-CZ" dirty="0" smtClean="0"/>
              <a:t>    	  </a:t>
            </a:r>
            <a:r>
              <a:rPr lang="cs-CZ" dirty="0"/>
              <a:t>P</a:t>
            </a:r>
            <a:r>
              <a:rPr lang="cs-CZ" dirty="0" smtClean="0"/>
              <a:t>ardubicko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  <a:p>
            <a:pPr marL="0" indent="0">
              <a:buNone/>
            </a:pPr>
            <a:r>
              <a:rPr lang="cs-CZ" dirty="0"/>
              <a:t>3. Jak se jmenuje krajské město pardubického kraje?</a:t>
            </a:r>
          </a:p>
          <a:p>
            <a:pPr marL="0" indent="0">
              <a:buNone/>
            </a:pPr>
            <a:r>
              <a:rPr lang="cs-CZ" dirty="0"/>
              <a:t>........................................................................................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176731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476672"/>
            <a:ext cx="79208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4. Kde leží pardubický kraj?</a:t>
            </a:r>
          </a:p>
          <a:p>
            <a:r>
              <a:rPr lang="cs-CZ" sz="2800" dirty="0" smtClean="0"/>
              <a:t>.....................................................................................</a:t>
            </a:r>
            <a:endParaRPr lang="cs-CZ" sz="2800" dirty="0"/>
          </a:p>
          <a:p>
            <a:r>
              <a:rPr lang="cs-CZ" sz="2800" dirty="0"/>
              <a:t>5. Od kterého roku je pardubické staré město památkovou rezervací?</a:t>
            </a:r>
          </a:p>
          <a:p>
            <a:r>
              <a:rPr lang="cs-CZ" sz="2800" dirty="0"/>
              <a:t>6. Vypiš alespoň tři zajímavá místa</a:t>
            </a:r>
            <a:r>
              <a:rPr lang="cs-CZ" sz="2800" dirty="0" smtClean="0"/>
              <a:t>, která </a:t>
            </a:r>
            <a:r>
              <a:rPr lang="cs-CZ" sz="2800" dirty="0"/>
              <a:t>jsme si uváděli.</a:t>
            </a:r>
          </a:p>
          <a:p>
            <a:r>
              <a:rPr lang="cs-CZ" sz="2800" dirty="0" smtClean="0"/>
              <a:t>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lang="cs-CZ" sz="2800" dirty="0"/>
          </a:p>
          <a:p>
            <a:r>
              <a:rPr lang="cs-CZ" sz="2800" dirty="0"/>
              <a:t>7. Vypiš z mapy pardubického kraje 5 velkých měst.</a:t>
            </a:r>
          </a:p>
          <a:p>
            <a:r>
              <a:rPr lang="cs-CZ" sz="2800" dirty="0" smtClean="0"/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3456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sz="4500" dirty="0">
                <a:solidFill>
                  <a:srgbClr val="000000"/>
                </a:solidFill>
                <a:latin typeface="Tahoma"/>
              </a:rPr>
              <a:t>TOMÁŠ URBAN. Pardubice Region </a:t>
            </a:r>
            <a:r>
              <a:rPr lang="cs-CZ" sz="4500" dirty="0" err="1">
                <a:solidFill>
                  <a:srgbClr val="000000"/>
                </a:solidFill>
                <a:latin typeface="Tahoma"/>
              </a:rPr>
              <a:t>CoA</a:t>
            </a:r>
            <a:r>
              <a:rPr lang="cs-CZ" sz="4500" dirty="0">
                <a:solidFill>
                  <a:srgbClr val="000000"/>
                </a:solidFill>
                <a:latin typeface="Tahoma"/>
              </a:rPr>
              <a:t> [online]. [cit. 22.5.2012]. Dostupný na WWW: &lt;http://cs.wikipedia.org/wiki/</a:t>
            </a:r>
            <a:r>
              <a:rPr lang="cs-CZ" sz="4500" dirty="0" err="1">
                <a:solidFill>
                  <a:srgbClr val="000000"/>
                </a:solidFill>
                <a:latin typeface="Tahoma"/>
              </a:rPr>
              <a:t>Soubor:Pardubice_Region_CoA_CZ.svg</a:t>
            </a:r>
            <a:r>
              <a:rPr lang="cs-CZ" sz="4500" dirty="0" smtClean="0">
                <a:solidFill>
                  <a:srgbClr val="000000"/>
                </a:solidFill>
                <a:latin typeface="Tahoma"/>
              </a:rPr>
              <a:t>&gt;.</a:t>
            </a:r>
          </a:p>
          <a:p>
            <a:r>
              <a:rPr lang="cs-CZ" sz="4500" dirty="0">
                <a:solidFill>
                  <a:srgbClr val="000000"/>
                </a:solidFill>
                <a:latin typeface="Tahoma"/>
              </a:rPr>
              <a:t> CHRISTOF HALBE. Litomyšl, </a:t>
            </a:r>
            <a:r>
              <a:rPr lang="cs-CZ" sz="4500" dirty="0" err="1">
                <a:solidFill>
                  <a:srgbClr val="000000"/>
                </a:solidFill>
                <a:latin typeface="Tahoma"/>
              </a:rPr>
              <a:t>castle</a:t>
            </a:r>
            <a:r>
              <a:rPr lang="cs-CZ" sz="4500" dirty="0">
                <a:solidFill>
                  <a:srgbClr val="000000"/>
                </a:solidFill>
                <a:latin typeface="Tahoma"/>
              </a:rPr>
              <a:t> [online]. [cit. 22.5.2012]. Dostupný na WWW: &lt;http://cs.wikipedia.org/wiki/Soubor:Litomy%C5%A1l,_Schloss.jpg&gt;. </a:t>
            </a:r>
            <a:endParaRPr lang="cs-CZ" sz="4500" dirty="0" smtClean="0">
              <a:solidFill>
                <a:srgbClr val="000000"/>
              </a:solidFill>
              <a:latin typeface="Tahoma"/>
            </a:endParaRPr>
          </a:p>
          <a:p>
            <a:r>
              <a:rPr lang="cs-CZ" sz="4500" dirty="0">
                <a:solidFill>
                  <a:srgbClr val="000000"/>
                </a:solidFill>
                <a:latin typeface="Tahoma"/>
                <a:hlinkClick r:id="rId2"/>
              </a:rPr>
              <a:t>http://</a:t>
            </a:r>
            <a:r>
              <a:rPr lang="cs-CZ" sz="4500" dirty="0" smtClean="0">
                <a:solidFill>
                  <a:srgbClr val="000000"/>
                </a:solidFill>
                <a:latin typeface="Tahoma"/>
                <a:hlinkClick r:id="rId2"/>
              </a:rPr>
              <a:t>cs.wikipedia.org/wiki/Soubor:Pardubice_CZ_Zelena_brana.JPG</a:t>
            </a:r>
            <a:endParaRPr lang="cs-CZ" sz="4500" dirty="0" smtClean="0">
              <a:solidFill>
                <a:srgbClr val="000000"/>
              </a:solidFill>
              <a:latin typeface="Tahoma"/>
            </a:endParaRPr>
          </a:p>
          <a:p>
            <a:r>
              <a:rPr lang="cs-CZ" sz="4500" dirty="0">
                <a:solidFill>
                  <a:srgbClr val="000000"/>
                </a:solidFill>
                <a:latin typeface="Tahoma"/>
              </a:rPr>
              <a:t>CZECH WIKIPEDIA USER MARZPER. Zelená brána v Pardubicích - pohled na Východočeské divadlo [online]. [cit. 22.5.2012]. Dostupný na WWW: &lt;http://cs.wikipedia.org/wiki/Soubor:Pardubice_Zelena_brana,_pohled_na_Vychodoceske_divadlo.jpg&gt;. </a:t>
            </a:r>
          </a:p>
          <a:p>
            <a:r>
              <a:rPr lang="cs-CZ" sz="5500" dirty="0" smtClean="0"/>
              <a:t>CS:USER:ZP </a:t>
            </a:r>
            <a:r>
              <a:rPr lang="cs-CZ" sz="5500" dirty="0"/>
              <a:t>(AUTOR:ZP), </a:t>
            </a:r>
            <a:r>
              <a:rPr lang="cs-CZ" sz="5500" dirty="0" err="1"/>
              <a:t>Cs:user:zp</a:t>
            </a:r>
            <a:r>
              <a:rPr lang="cs-CZ" sz="5500" dirty="0"/>
              <a:t> (</a:t>
            </a:r>
            <a:r>
              <a:rPr lang="cs-CZ" sz="5500" dirty="0" err="1"/>
              <a:t>Autor:zp</a:t>
            </a:r>
            <a:r>
              <a:rPr lang="cs-CZ" sz="5500" dirty="0"/>
              <a:t>). </a:t>
            </a:r>
            <a:r>
              <a:rPr lang="cs-CZ" sz="5500" i="1" dirty="0"/>
              <a:t>Pavilon vybudovaný Josefem Gočárem v Lázních Bohdaneč.</a:t>
            </a:r>
            <a:r>
              <a:rPr lang="cs-CZ" sz="5500" dirty="0"/>
              <a:t> [online]. [cit. 13.5.2012]. Dostupný na WWW: &lt;http://cs.wikipedia.org/wiki/</a:t>
            </a:r>
            <a:r>
              <a:rPr lang="cs-CZ" sz="5500" dirty="0" err="1"/>
              <a:t>Soubor:Josef_Gočár_pavillion_Lázně_Bohdaneč.JPG</a:t>
            </a:r>
            <a:r>
              <a:rPr lang="cs-CZ" sz="5500" dirty="0"/>
              <a:t>&gt;. </a:t>
            </a:r>
            <a:endParaRPr lang="cs-CZ" sz="5500" dirty="0" smtClean="0"/>
          </a:p>
          <a:p>
            <a:r>
              <a:rPr lang="cs-CZ" sz="5500" dirty="0"/>
              <a:t>ONDŘEJ ŽVÁČEK. Kostel sv. Bartoloměje v Pardubicích [online]. [cit. 22.5.2012]. Dostupný na WWW: &lt;http://cs.wikipedia.org/wiki/Soubor:Kostel_sv._Bartolom%C4%9Bje.jpg&gt;. </a:t>
            </a:r>
            <a:r>
              <a:rPr lang="cs-CZ" sz="5500" dirty="0" smtClean="0">
                <a:hlinkClick r:id="rId3"/>
              </a:rPr>
              <a:t>http://spravnimapa.topograf.cz/pardubicky-kraj</a:t>
            </a:r>
            <a:endParaRPr lang="cs-CZ" sz="5500" dirty="0" smtClean="0"/>
          </a:p>
          <a:p>
            <a:endParaRPr lang="cs-CZ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369</Words>
  <Application>Microsoft Office PowerPoint</Application>
  <PresentationFormat>Předvádění na obrazovce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 a metodický pokyn</vt:lpstr>
      <vt:lpstr>Pardubický kraj</vt:lpstr>
      <vt:lpstr>Zajímavá místa pardubického kraje</vt:lpstr>
      <vt:lpstr>Prezentace aplikace PowerPoint</vt:lpstr>
      <vt:lpstr>Mapa ke stažení zde </vt:lpstr>
      <vt:lpstr>Zapiš správné odpovědi.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Dlazkovice</cp:lastModifiedBy>
  <cp:revision>27</cp:revision>
  <dcterms:created xsi:type="dcterms:W3CDTF">2011-08-21T15:31:45Z</dcterms:created>
  <dcterms:modified xsi:type="dcterms:W3CDTF">2012-05-24T05:59:42Z</dcterms:modified>
</cp:coreProperties>
</file>