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7" r:id="rId4"/>
    <p:sldId id="268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VY_12_INOVACE_13_PřVl_státní symboly ČR pracovní listy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státní symboly </a:t>
          </a:r>
          <a:r>
            <a:rPr lang="cs-CZ" sz="1600" smtClean="0"/>
            <a:t>ČR pracovní listy 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</a:t>
          </a:r>
          <a:r>
            <a:rPr lang="cs-CZ" sz="1600" dirty="0" smtClean="0">
              <a:latin typeface="+mn-lt"/>
            </a:rPr>
            <a:t>CZ.1.07/1.4.00/21.2189</a:t>
          </a:r>
          <a:endParaRPr lang="cs-CZ" sz="1600" dirty="0">
            <a:latin typeface="+mn-lt"/>
          </a:endParaRP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VY_12_INOVACE_13_PřVl_státní symboly ČR pracovní listy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státní symboly </a:t>
          </a:r>
          <a:r>
            <a:rPr lang="cs-CZ" sz="1600" kern="1200" smtClean="0"/>
            <a:t>ČR pracovní listy 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</a:t>
          </a:r>
          <a:r>
            <a:rPr lang="cs-CZ" sz="1600" kern="1200" dirty="0" smtClean="0">
              <a:latin typeface="+mn-lt"/>
            </a:rPr>
            <a:t>CZ.1.07/1.4.00/21.2189</a:t>
          </a:r>
          <a:endParaRPr lang="cs-CZ" sz="1600" kern="1200" dirty="0">
            <a:latin typeface="+mn-lt"/>
          </a:endParaRPr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6A38C6EE-08E1-4776-A8B1-2D75E5B2CC1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18A1E441-B7FF-493E-B096-71C5015FCA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959E78AC-BE59-4A23-9424-9352BBED09AB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B079C078-F189-4476-8BB6-5AB4BC31FC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9D3CA0B1-764D-4A1B-87D3-A0FF9AA52803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80BBE8E2-F61D-4448-A9CF-66671FEFD5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D68513-C209-4DC2-8208-021B1C0AC31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33D540-3670-4F09-A91A-39E680BAD6D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98FF3A-D509-457B-BED0-36457073D914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7FA28-7F57-4A81-9C5F-87692F62F9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868A1167-22A2-4DD1-A532-3FD36408670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2EC4BD05-84B3-4F68-961C-94574BE351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FC74F1-7326-49F5-83F9-8ABA1933CD42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8B3C86-A72E-42CC-8AEF-5B7B0E794F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2B45C671-6CC5-415B-A8CC-AB85DB057C9F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5BE908A0-2A9A-4AE7-95C8-074B360794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3D492EF3-0310-41ED-AD53-4557988D12B8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318EB295-EF88-4C8D-92C0-8BD1371ACB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3F8C6C-4885-4BA9-9AD2-CA35434C4883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A42541-7391-4996-8278-36F679EA0A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287073-CB56-4989-BF94-BB20B6BAC5C1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B84326-3A5A-4646-AA40-1AC948426F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BFB326A-560A-409D-B308-0C7DA3FBBEE3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ACDDC30-E9B8-4FA3-B5C6-1B751E74A7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TlvogPLLwc&amp;feature=relate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9441701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47864" y="5229200"/>
            <a:ext cx="54006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+mn-lt"/>
              </a:rPr>
              <a:t>Datum tvorby</a:t>
            </a:r>
            <a:r>
              <a:rPr lang="cs-CZ" sz="1600">
                <a:latin typeface="+mn-lt"/>
              </a:rPr>
              <a:t>: </a:t>
            </a:r>
            <a:r>
              <a:rPr lang="cs-CZ" sz="1600" smtClean="0">
                <a:latin typeface="+mn-lt"/>
              </a:rPr>
              <a:t>26.3.2012</a:t>
            </a:r>
            <a:endParaRPr lang="cs-CZ" sz="1600" dirty="0">
              <a:latin typeface="+mn-lt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26170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Anotace a metodický pokyn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 bwMode="auto">
          <a:xfrm>
            <a:off x="539552" y="1844824"/>
            <a:ext cx="7777361" cy="3987651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Státní symboly České republiky, </a:t>
            </a:r>
            <a:r>
              <a:rPr lang="cs-CZ" dirty="0" smtClean="0"/>
              <a:t>pracovní listy </a:t>
            </a:r>
            <a:r>
              <a:rPr lang="cs-CZ" dirty="0"/>
              <a:t>pro 5. třídu ZŠP.</a:t>
            </a:r>
          </a:p>
          <a:p>
            <a:pPr>
              <a:buFontTx/>
              <a:buChar char="-"/>
            </a:pPr>
            <a:r>
              <a:rPr lang="cs-CZ" dirty="0"/>
              <a:t>Využitelný pro práci s interaktivní tabulí.</a:t>
            </a:r>
          </a:p>
          <a:p>
            <a:pPr>
              <a:buFontTx/>
              <a:buChar char="-"/>
            </a:pPr>
            <a:r>
              <a:rPr lang="cs-CZ" dirty="0"/>
              <a:t>Žáci pracují na IT a zároveň mají před sebou text </a:t>
            </a:r>
            <a:r>
              <a:rPr lang="cs-CZ" dirty="0" smtClean="0"/>
              <a:t>„Státní symboly ČR prezentace“ v </a:t>
            </a:r>
            <a:r>
              <a:rPr lang="cs-CZ" dirty="0"/>
              <a:t>tištěné podobě.</a:t>
            </a:r>
          </a:p>
          <a:p>
            <a:pPr>
              <a:buFontTx/>
              <a:buChar char="-"/>
            </a:pPr>
            <a:r>
              <a:rPr lang="cs-CZ" dirty="0" smtClean="0"/>
              <a:t>Po přečtení prezentace žáci odpovídají na otázky o státních symbolech, zpívají hymnu.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Důraz je kladen na čtení s porozuměním a orientaci v textu.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93833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 státní symbol na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obrázku, jak se nazývá.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se sním můžeme setkat a při jaké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příležitosti.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312911"/>
            <a:ext cx="4258323" cy="3232872"/>
          </a:xfrm>
        </p:spPr>
      </p:pic>
      <p:sp>
        <p:nvSpPr>
          <p:cNvPr id="6" name="Obdélník 5"/>
          <p:cNvSpPr/>
          <p:nvPr/>
        </p:nvSpPr>
        <p:spPr>
          <a:xfrm>
            <a:off x="650856" y="5803523"/>
            <a:ext cx="3312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/>
              </a:rPr>
              <a:t>Státní vlajka</a:t>
            </a:r>
            <a:endParaRPr lang="cs-CZ" sz="36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424011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státní znak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7"/>
            <a:ext cx="3040183" cy="370754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60648"/>
            <a:ext cx="3353653" cy="43204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68552" y="5048309"/>
            <a:ext cx="4306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Velký státní znak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7587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7467600" cy="621330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Vlajka prezidenta republiky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764704"/>
            <a:ext cx="400812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130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45719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a zazpívej si následující píseň: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http://www.youtube.com/watch?v=vTlvogPLLwc&amp;feature=related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za píseň? </a:t>
            </a:r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jmenuje? </a:t>
            </a:r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jakých příležitostech ji můžeme slyšet? </a:t>
            </a:r>
          </a:p>
          <a:p>
            <a:pPr marL="0" indent="0">
              <a:buNone/>
            </a:pP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státní symboly České republiky?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315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076" y="628631"/>
            <a:ext cx="8229599" cy="1142999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 bwMode="auto">
          <a:xfrm>
            <a:off x="468313" y="18446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http://upload.wikimedia.org/wikipedia/commons/e/ed/Coat_of_arms_of_the_Czech_Republic.svg 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http://upload.wikimedia.org/wikipedia/commons/2/20/Small_coat_of_arms_of_the_Czech_Republic.svg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http://upload.wikimedia.org/wikipedia/commons/f/fc/Flag_of_the_president_of_the_Czech_Republic.svg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http://upload.wikimedia.org/wikipedia/commons/d/dd/Flag_of_the_Czech_Republic_2007_Prague.jpg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http://www.youtube.com/watch?v=vTlvogPLLwc&amp;feature=related</a:t>
            </a:r>
          </a:p>
          <a:p>
            <a:pPr marL="0" indent="0">
              <a:buFontTx/>
              <a:buChar char="-"/>
            </a:pPr>
            <a:r>
              <a:rPr lang="cs-CZ" dirty="0">
                <a:latin typeface="Arial" charset="0"/>
              </a:rPr>
              <a:t>Vlastní tvorba</a:t>
            </a:r>
          </a:p>
          <a:p>
            <a:pPr marL="0" indent="0" eaLnBrk="1" hangingPunct="1">
              <a:buFontTx/>
              <a:buChar char="-"/>
            </a:pPr>
            <a:endParaRPr lang="cs-CZ" sz="24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261</TotalTime>
  <Words>194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Anotace a metodický pokyn</vt:lpstr>
      <vt:lpstr>Popiš státní symbol na obrázku, jak se nazývá. uveď, kde se sním můžeme setkat a při jaké příležitosti.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36</cp:revision>
  <dcterms:created xsi:type="dcterms:W3CDTF">2011-08-21T15:31:45Z</dcterms:created>
  <dcterms:modified xsi:type="dcterms:W3CDTF">2012-05-24T06:23:09Z</dcterms:modified>
</cp:coreProperties>
</file>