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0"/>
  </p:handout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1FDE8-8EE3-435F-805C-6B3E4D4C4D74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5D0D5-40D0-4F42-8EFE-F79639F55F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2382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6E2D06A-BA02-4B38-BBEA-86A09E8908C2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CA39C6D-BA14-4BE5-B89D-2A6FE421290E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d/d3/Kruhov%C3%A1_topologie.P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218465"/>
              </p:ext>
            </p:extLst>
          </p:nvPr>
        </p:nvGraphicFramePr>
        <p:xfrm>
          <a:off x="1162083" y="980728"/>
          <a:ext cx="7776864" cy="5328593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1512577"/>
                <a:gridCol w="6264287"/>
              </a:tblGrid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VY_32_INOVACE_VDT_8B_9A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8.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623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Využívání informačních a komunikačních technologií, </a:t>
                      </a:r>
                      <a:r>
                        <a:rPr lang="cs-CZ" sz="1200" dirty="0" smtClean="0">
                          <a:effectLst/>
                        </a:rPr>
                        <a:t>Využití</a:t>
                      </a:r>
                      <a:r>
                        <a:rPr lang="cs-CZ" sz="1200" baseline="0" dirty="0" smtClean="0">
                          <a:effectLst/>
                        </a:rPr>
                        <a:t> digitálních technologií (VDT)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Topologie sítí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CZ.1.07/1.4.00/21.2336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15. 2. </a:t>
                      </a:r>
                      <a:r>
                        <a:rPr lang="cs-CZ" sz="1200" dirty="0" smtClean="0">
                          <a:effectLst/>
                        </a:rPr>
                        <a:t>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617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 druhé části se žáci seznámí s topologií počítačových sítí – výhody, nevýhody, použití.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634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Topologie sítí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Rozlišujeme tři základní topologie: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 fontAlgn="auto">
              <a:spcAft>
                <a:spcPts val="0"/>
              </a:spcAft>
              <a:buFont typeface="Wingdings 2"/>
              <a:buAutoNum type="alphaUcParenR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Sběrnice (BUS)</a:t>
            </a:r>
          </a:p>
          <a:p>
            <a:pPr marL="539496" indent="-457200" fontAlgn="auto">
              <a:spcAft>
                <a:spcPts val="0"/>
              </a:spcAft>
              <a:buFont typeface="Wingdings 2"/>
              <a:buAutoNum type="alphaUcParenR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Hvězda (STAR)</a:t>
            </a:r>
          </a:p>
          <a:p>
            <a:pPr marL="539496" indent="-457200" fontAlgn="auto">
              <a:spcAft>
                <a:spcPts val="0"/>
              </a:spcAft>
              <a:buFont typeface="Wingdings 2"/>
              <a:buAutoNum type="alphaUcParenR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Kruh (RING)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34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Sběrnice (BUS)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1435100" y="1268413"/>
            <a:ext cx="7499350" cy="4979987"/>
          </a:xfrm>
        </p:spPr>
        <p:txBody>
          <a:bodyPr/>
          <a:lstStyle/>
          <a:p>
            <a:pPr marL="88900" indent="-6350">
              <a:buFont typeface="Wingdings 2" pitchFamily="18" charset="2"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Každá stanice (počítač v síti) je připojena na průběžný kabel, který se nazývá sběrnice. Jedním z připojených počítačů je i server.</a:t>
            </a:r>
          </a:p>
        </p:txBody>
      </p:sp>
      <p:pic>
        <p:nvPicPr>
          <p:cNvPr id="2050" name="Picture 2" descr="http://upload.wikimedia.org/wikipedia/commons/1/11/Bus_Network_Topology.png?uselang=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92896"/>
            <a:ext cx="516445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6237312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cs-CZ" sz="1000" dirty="0" smtClean="0">
                <a:solidFill>
                  <a:schemeClr val="bg1">
                    <a:lumMod val="75000"/>
                  </a:schemeClr>
                </a:solidFill>
              </a:rPr>
              <a:t>commons.wikimedia.org/wiki/File:Bus_Network_Topology.png?uselang=cs</a:t>
            </a:r>
          </a:p>
          <a:p>
            <a:r>
              <a:rPr lang="cs-CZ" sz="1000" dirty="0" smtClean="0">
                <a:solidFill>
                  <a:schemeClr val="bg1">
                    <a:lumMod val="75000"/>
                  </a:schemeClr>
                </a:solidFill>
              </a:rPr>
              <a:t>Autor: Bakshi41c, BY-SA</a:t>
            </a:r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8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100" y="765175"/>
            <a:ext cx="7499350" cy="5483225"/>
          </a:xfrm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Výhody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-  malá cena kabeláže, jednoduchá konstrukce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612900" indent="-1530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Nevýhoda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malá stabilita (když se přeruší kabel, celá síť přestane fungovat)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Tento typ se již téměř nepoužívá.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62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Hvězda (STAR)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076825"/>
          </a:xfrm>
        </p:spPr>
        <p:txBody>
          <a:bodyPr>
            <a:normAutofit/>
          </a:bodyPr>
          <a:lstStyle/>
          <a:p>
            <a:pPr marL="88900" indent="-6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Každá stanice připojena ke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společnému uzlu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aktivnímu prvku sítě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kterým je buďto 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rozbočovač (hub)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nebo modernější 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přepínač (switch).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Ten tvoří základní spojovací jednotku celé sítě. Od rozbočovače vede ke každé stanici samostatný kabel.</a:t>
            </a:r>
          </a:p>
          <a:p>
            <a:pPr marL="88900" indent="-6350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344613" indent="-1262063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Výhody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obrovská stabilita, se sítí lze za běhu manipulovat</a:t>
            </a:r>
          </a:p>
          <a:p>
            <a:pPr marL="1344613" indent="-1262063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344613" indent="-1262063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Nevýhoda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vysoká pořizovací cena</a:t>
            </a:r>
          </a:p>
          <a:p>
            <a:pPr marL="1344613" indent="-1262063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344613" indent="-1262063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Tento typ se používá ve všech větších organizacích.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11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4/4b/Hv%C4%9Bzdicov%C3%A1_topologi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52736"/>
            <a:ext cx="6768075" cy="50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65830" y="6309320"/>
            <a:ext cx="43204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>
                    <a:lumMod val="75000"/>
                  </a:schemeClr>
                </a:solidFill>
              </a:rPr>
              <a:t>http://cs.wikipedia.org/wiki/Soubor:Hv%C4%9Bzdicov%C3%A1_topologie.png</a:t>
            </a:r>
          </a:p>
        </p:txBody>
      </p:sp>
    </p:spTree>
    <p:extLst>
      <p:ext uri="{BB962C8B-B14F-4D97-AF65-F5344CB8AC3E}">
        <p14:creationId xmlns:p14="http://schemas.microsoft.com/office/powerpoint/2010/main" val="1905582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Kruh (RING)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8900" indent="-6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Kabel prochází od jedné pracovní stanice ke druhé a celá síť je uzavřena do kruhu. 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Výhoda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nízká pořizovací cena, jednoduchá montáž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612900" indent="-1530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Nevýhody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nízká stabilita, nutnost zakončit síť v místě počátku</a:t>
            </a:r>
          </a:p>
          <a:p>
            <a:pPr marL="1612900" indent="-1530350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612900" indent="-1530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Ani tento typ jako sběrnice</a:t>
            </a:r>
          </a:p>
          <a:p>
            <a:pPr marL="1612900" indent="-1530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 moc nepoužívá.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Soubor:Kruhová topologi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05064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82702" y="6306617"/>
            <a:ext cx="3744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>
                    <a:lumMod val="75000"/>
                  </a:schemeClr>
                </a:solidFill>
              </a:rPr>
              <a:t>http://cs.wikipedia.org/wiki/Soubor:Kruhov%C3%A1_topologie.PNG</a:t>
            </a:r>
          </a:p>
        </p:txBody>
      </p:sp>
    </p:spTree>
    <p:extLst>
      <p:ext uri="{BB962C8B-B14F-4D97-AF65-F5344CB8AC3E}">
        <p14:creationId xmlns:p14="http://schemas.microsoft.com/office/powerpoint/2010/main" val="2504571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ZDROJE: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268760"/>
            <a:ext cx="7498080" cy="1008112"/>
          </a:xfrm>
        </p:spPr>
        <p:txBody>
          <a:bodyPr>
            <a:normAutofit fontScale="92500" lnSpcReduction="20000"/>
          </a:bodyPr>
          <a:lstStyle/>
          <a:p>
            <a:pPr marL="82296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400" dirty="0" smtClean="0"/>
              <a:t>Obrázky čerpány z webových stránek:</a:t>
            </a:r>
          </a:p>
          <a:p>
            <a:pPr marL="82296" indent="0">
              <a:buNone/>
              <a:defRPr/>
            </a:pPr>
            <a:r>
              <a:rPr lang="cs-CZ" sz="1400" dirty="0"/>
              <a:t>http://commons.wikimedia.org/wiki/File:Bus_Network_Topology.png?uselang=cs</a:t>
            </a:r>
            <a:endParaRPr lang="cs-CZ" sz="1400" dirty="0" smtClean="0"/>
          </a:p>
          <a:p>
            <a:pPr marL="82296" indent="0">
              <a:buNone/>
              <a:defRPr/>
            </a:pPr>
            <a:r>
              <a:rPr lang="cs-CZ" sz="1400" dirty="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cs.wikipedia.org/wiki/Soubor:Hv%C4%9Bzdicov%C3%A1_topologie.png</a:t>
            </a:r>
          </a:p>
          <a:p>
            <a:pPr marL="82296" indent="0">
              <a:buNone/>
              <a:defRPr/>
            </a:pPr>
            <a:r>
              <a:rPr lang="cs-CZ" sz="1400" dirty="0"/>
              <a:t>http://cs.wikipedia.org/wiki/Soubor:Kruhov%C3%A1_topologie.PNG</a:t>
            </a:r>
            <a:endParaRPr lang="cs-CZ" sz="14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4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4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4029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40</TotalTime>
  <Words>306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Topologie sítí</vt:lpstr>
      <vt:lpstr>Sběrnice (BUS)</vt:lpstr>
      <vt:lpstr>Prezentace aplikace PowerPoint</vt:lpstr>
      <vt:lpstr>Hvězda (STAR)</vt:lpstr>
      <vt:lpstr>Prezentace aplikace PowerPoint</vt:lpstr>
      <vt:lpstr>Kruh (RING)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Topologie sítí</dc:title>
  <dc:creator>Vackovi</dc:creator>
  <cp:lastModifiedBy>spravce</cp:lastModifiedBy>
  <cp:revision>12</cp:revision>
  <cp:lastPrinted>2012-03-27T09:22:19Z</cp:lastPrinted>
  <dcterms:created xsi:type="dcterms:W3CDTF">2011-09-22T15:20:45Z</dcterms:created>
  <dcterms:modified xsi:type="dcterms:W3CDTF">2012-04-13T19:55:07Z</dcterms:modified>
</cp:coreProperties>
</file>