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56" r:id="rId3"/>
    <p:sldId id="257" r:id="rId4"/>
    <p:sldId id="258" r:id="rId5"/>
    <p:sldId id="264" r:id="rId6"/>
    <p:sldId id="265" r:id="rId7"/>
    <p:sldId id="259" r:id="rId8"/>
    <p:sldId id="266" r:id="rId9"/>
    <p:sldId id="267" r:id="rId10"/>
    <p:sldId id="260" r:id="rId11"/>
    <p:sldId id="268" r:id="rId12"/>
    <p:sldId id="269" r:id="rId13"/>
    <p:sldId id="261" r:id="rId14"/>
    <p:sldId id="270" r:id="rId15"/>
    <p:sldId id="271" r:id="rId16"/>
    <p:sldId id="262" r:id="rId17"/>
    <p:sldId id="272" r:id="rId18"/>
    <p:sldId id="273" r:id="rId19"/>
    <p:sldId id="26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slide" Target="../slides/slide5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slide" Target="../slides/slide8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slide" Target="../slides/slide11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slide" Target="../slides/slide15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slide" Target="../slides/slide18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slide" Target="../slides/slide2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904444-3286-4402-8599-191FE5B2217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02E5DCE-3B30-4A9B-839E-5B57D3A1431C}">
      <dgm:prSet/>
      <dgm:spPr/>
      <dgm:t>
        <a:bodyPr/>
        <a:lstStyle/>
        <a:p>
          <a:r>
            <a:rPr lang="cs-CZ" dirty="0" smtClean="0"/>
            <a:t>A)miniatura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53EC41E-DD6C-41E2-8588-714A1CCEFA7B}" type="parTrans" cxnId="{AB9F74CC-7F8C-4A47-A9FA-C2F59668A871}">
      <dgm:prSet/>
      <dgm:spPr/>
      <dgm:t>
        <a:bodyPr/>
        <a:lstStyle/>
        <a:p>
          <a:endParaRPr lang="cs-CZ"/>
        </a:p>
      </dgm:t>
    </dgm:pt>
    <dgm:pt modelId="{D6AA0539-3461-480C-A4D6-633A9E71CDB2}" type="sibTrans" cxnId="{AB9F74CC-7F8C-4A47-A9FA-C2F59668A871}">
      <dgm:prSet/>
      <dgm:spPr/>
      <dgm:t>
        <a:bodyPr/>
        <a:lstStyle/>
        <a:p>
          <a:endParaRPr lang="cs-CZ"/>
        </a:p>
      </dgm:t>
    </dgm:pt>
    <dgm:pt modelId="{470C5E70-4141-47DF-814A-5890511CBB8D}">
      <dgm:prSet/>
      <dgm:spPr/>
      <dgm:t>
        <a:bodyPr/>
        <a:lstStyle/>
        <a:p>
          <a:r>
            <a:rPr lang="cs-CZ" smtClean="0"/>
            <a:t>B) iniciála</a:t>
          </a:r>
          <a:endParaRPr lang="cs-CZ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71F936D0-68A8-45F1-8E18-05214E478268}" type="parTrans" cxnId="{40F42A1C-54F6-4C64-8BCA-4618DEF01FA6}">
      <dgm:prSet/>
      <dgm:spPr/>
      <dgm:t>
        <a:bodyPr/>
        <a:lstStyle/>
        <a:p>
          <a:endParaRPr lang="cs-CZ"/>
        </a:p>
      </dgm:t>
    </dgm:pt>
    <dgm:pt modelId="{1EEFB199-8A7B-4DAD-8023-5C3809670055}" type="sibTrans" cxnId="{40F42A1C-54F6-4C64-8BCA-4618DEF01FA6}">
      <dgm:prSet/>
      <dgm:spPr/>
      <dgm:t>
        <a:bodyPr/>
        <a:lstStyle/>
        <a:p>
          <a:endParaRPr lang="cs-CZ"/>
        </a:p>
      </dgm:t>
    </dgm:pt>
    <dgm:pt modelId="{434220D6-2745-408B-A86F-8A2DE2657887}">
      <dgm:prSet/>
      <dgm:spPr/>
      <dgm:t>
        <a:bodyPr/>
        <a:lstStyle/>
        <a:p>
          <a:r>
            <a:rPr lang="cs-CZ" dirty="0" smtClean="0"/>
            <a:t>C) freska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4943BECB-4313-41F1-9EFA-A5AC439BB6F5}" type="parTrans" cxnId="{0B30B0E0-BB72-4E7F-9853-372A5CA328B2}">
      <dgm:prSet/>
      <dgm:spPr/>
      <dgm:t>
        <a:bodyPr/>
        <a:lstStyle/>
        <a:p>
          <a:endParaRPr lang="cs-CZ"/>
        </a:p>
      </dgm:t>
    </dgm:pt>
    <dgm:pt modelId="{39F8E1BE-3B8E-485D-9E37-9B89F879206A}" type="sibTrans" cxnId="{0B30B0E0-BB72-4E7F-9853-372A5CA328B2}">
      <dgm:prSet/>
      <dgm:spPr/>
      <dgm:t>
        <a:bodyPr/>
        <a:lstStyle/>
        <a:p>
          <a:endParaRPr lang="cs-CZ"/>
        </a:p>
      </dgm:t>
    </dgm:pt>
    <dgm:pt modelId="{532987FB-7ECA-4269-8DB2-7A64DE6436BB}" type="pres">
      <dgm:prSet presAssocID="{BC904444-3286-4402-8599-191FE5B2217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6CBD55C-5395-4C0A-82AC-FDA9EAACE533}" type="pres">
      <dgm:prSet presAssocID="{502E5DCE-3B30-4A9B-839E-5B57D3A1431C}" presName="parentText" presStyleLbl="node1" presStyleIdx="0" presStyleCnt="3" custScaleX="100000" custLinFactNeighborX="-37624" custLinFactNeighborY="1158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5685A6-4BF4-4DE9-B9B2-1600EA73A41B}" type="pres">
      <dgm:prSet presAssocID="{D6AA0539-3461-480C-A4D6-633A9E71CDB2}" presName="spacer" presStyleCnt="0"/>
      <dgm:spPr/>
    </dgm:pt>
    <dgm:pt modelId="{ED46C19E-BD2A-49D8-BAF2-14F722BAEA2D}" type="pres">
      <dgm:prSet presAssocID="{470C5E70-4141-47DF-814A-5890511CBB8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349170-4A4E-4907-81FD-D3CDF5F4EC9B}" type="pres">
      <dgm:prSet presAssocID="{1EEFB199-8A7B-4DAD-8023-5C3809670055}" presName="spacer" presStyleCnt="0"/>
      <dgm:spPr/>
    </dgm:pt>
    <dgm:pt modelId="{CD512E84-6A05-428B-9926-DC4893D62BE8}" type="pres">
      <dgm:prSet presAssocID="{434220D6-2745-408B-A86F-8A2DE265788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F74CC-7F8C-4A47-A9FA-C2F59668A871}" srcId="{BC904444-3286-4402-8599-191FE5B2217B}" destId="{502E5DCE-3B30-4A9B-839E-5B57D3A1431C}" srcOrd="0" destOrd="0" parTransId="{D53EC41E-DD6C-41E2-8588-714A1CCEFA7B}" sibTransId="{D6AA0539-3461-480C-A4D6-633A9E71CDB2}"/>
    <dgm:cxn modelId="{B7B4052F-2881-4A5A-AC7B-65659788A372}" type="presOf" srcId="{470C5E70-4141-47DF-814A-5890511CBB8D}" destId="{ED46C19E-BD2A-49D8-BAF2-14F722BAEA2D}" srcOrd="0" destOrd="0" presId="urn:microsoft.com/office/officeart/2005/8/layout/vList2"/>
    <dgm:cxn modelId="{40F42A1C-54F6-4C64-8BCA-4618DEF01FA6}" srcId="{BC904444-3286-4402-8599-191FE5B2217B}" destId="{470C5E70-4141-47DF-814A-5890511CBB8D}" srcOrd="1" destOrd="0" parTransId="{71F936D0-68A8-45F1-8E18-05214E478268}" sibTransId="{1EEFB199-8A7B-4DAD-8023-5C3809670055}"/>
    <dgm:cxn modelId="{0B30B0E0-BB72-4E7F-9853-372A5CA328B2}" srcId="{BC904444-3286-4402-8599-191FE5B2217B}" destId="{434220D6-2745-408B-A86F-8A2DE2657887}" srcOrd="2" destOrd="0" parTransId="{4943BECB-4313-41F1-9EFA-A5AC439BB6F5}" sibTransId="{39F8E1BE-3B8E-485D-9E37-9B89F879206A}"/>
    <dgm:cxn modelId="{C40FB619-151D-479C-A2C9-07C3FB7F9911}" type="presOf" srcId="{BC904444-3286-4402-8599-191FE5B2217B}" destId="{532987FB-7ECA-4269-8DB2-7A64DE6436BB}" srcOrd="0" destOrd="0" presId="urn:microsoft.com/office/officeart/2005/8/layout/vList2"/>
    <dgm:cxn modelId="{CA62382C-830C-4B58-9E51-4F7C5743B47D}" type="presOf" srcId="{434220D6-2745-408B-A86F-8A2DE2657887}" destId="{CD512E84-6A05-428B-9926-DC4893D62BE8}" srcOrd="0" destOrd="0" presId="urn:microsoft.com/office/officeart/2005/8/layout/vList2"/>
    <dgm:cxn modelId="{81A93115-82FA-4743-8A95-20AC15D13745}" type="presOf" srcId="{502E5DCE-3B30-4A9B-839E-5B57D3A1431C}" destId="{16CBD55C-5395-4C0A-82AC-FDA9EAACE533}" srcOrd="0" destOrd="0" presId="urn:microsoft.com/office/officeart/2005/8/layout/vList2"/>
    <dgm:cxn modelId="{2B19A058-D278-4240-9831-03E49C4A574F}" type="presParOf" srcId="{532987FB-7ECA-4269-8DB2-7A64DE6436BB}" destId="{16CBD55C-5395-4C0A-82AC-FDA9EAACE533}" srcOrd="0" destOrd="0" presId="urn:microsoft.com/office/officeart/2005/8/layout/vList2"/>
    <dgm:cxn modelId="{E43CF7AF-2536-49CE-B641-EDB2BDF725CD}" type="presParOf" srcId="{532987FB-7ECA-4269-8DB2-7A64DE6436BB}" destId="{815685A6-4BF4-4DE9-B9B2-1600EA73A41B}" srcOrd="1" destOrd="0" presId="urn:microsoft.com/office/officeart/2005/8/layout/vList2"/>
    <dgm:cxn modelId="{6E66A6F3-2116-4D47-BBE6-CEE772C53955}" type="presParOf" srcId="{532987FB-7ECA-4269-8DB2-7A64DE6436BB}" destId="{ED46C19E-BD2A-49D8-BAF2-14F722BAEA2D}" srcOrd="2" destOrd="0" presId="urn:microsoft.com/office/officeart/2005/8/layout/vList2"/>
    <dgm:cxn modelId="{C889A78E-BEB4-4F3F-BDBB-3748FA40DDDA}" type="presParOf" srcId="{532987FB-7ECA-4269-8DB2-7A64DE6436BB}" destId="{4A349170-4A4E-4907-81FD-D3CDF5F4EC9B}" srcOrd="3" destOrd="0" presId="urn:microsoft.com/office/officeart/2005/8/layout/vList2"/>
    <dgm:cxn modelId="{70679388-7C0A-4D39-89EE-AF53E4909773}" type="presParOf" srcId="{532987FB-7ECA-4269-8DB2-7A64DE6436BB}" destId="{CD512E84-6A05-428B-9926-DC4893D62BE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A4CF3F-9DF1-4504-B675-0A0ED1D0966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D5E1099-0A68-4CD3-9E0F-D2D37B34A17B}">
      <dgm:prSet/>
      <dgm:spPr/>
      <dgm:t>
        <a:bodyPr/>
        <a:lstStyle/>
        <a:p>
          <a:r>
            <a:rPr lang="cs-CZ" dirty="0" smtClean="0"/>
            <a:t>A) rotunda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FCFAD46F-6A0C-46D4-AE7C-2A36CA8DE1A6}" type="parTrans" cxnId="{D5B9A054-F98C-4774-879D-BC9DFC6B9008}">
      <dgm:prSet/>
      <dgm:spPr/>
      <dgm:t>
        <a:bodyPr/>
        <a:lstStyle/>
        <a:p>
          <a:endParaRPr lang="cs-CZ"/>
        </a:p>
      </dgm:t>
    </dgm:pt>
    <dgm:pt modelId="{6DA58741-69A2-499B-866C-671D665B9F6A}" type="sibTrans" cxnId="{D5B9A054-F98C-4774-879D-BC9DFC6B9008}">
      <dgm:prSet/>
      <dgm:spPr/>
      <dgm:t>
        <a:bodyPr/>
        <a:lstStyle/>
        <a:p>
          <a:endParaRPr lang="cs-CZ"/>
        </a:p>
      </dgm:t>
    </dgm:pt>
    <dgm:pt modelId="{3BB48B4A-3973-4B43-A953-6D566DBCE5F7}">
      <dgm:prSet/>
      <dgm:spPr/>
      <dgm:t>
        <a:bodyPr/>
        <a:lstStyle/>
        <a:p>
          <a:r>
            <a:rPr lang="cs-CZ" smtClean="0"/>
            <a:t>B) bazilika </a:t>
          </a:r>
          <a:endParaRPr lang="cs-CZ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5F4A81DA-C48A-4260-8B5B-30114A43E2B9}" type="parTrans" cxnId="{8075EF95-8CBD-4976-8AFE-0CDE1D587259}">
      <dgm:prSet/>
      <dgm:spPr/>
      <dgm:t>
        <a:bodyPr/>
        <a:lstStyle/>
        <a:p>
          <a:endParaRPr lang="cs-CZ"/>
        </a:p>
      </dgm:t>
    </dgm:pt>
    <dgm:pt modelId="{404D9027-94A3-4D75-B74F-5930918D962E}" type="sibTrans" cxnId="{8075EF95-8CBD-4976-8AFE-0CDE1D587259}">
      <dgm:prSet/>
      <dgm:spPr/>
      <dgm:t>
        <a:bodyPr/>
        <a:lstStyle/>
        <a:p>
          <a:endParaRPr lang="cs-CZ"/>
        </a:p>
      </dgm:t>
    </dgm:pt>
    <dgm:pt modelId="{A4E2B14C-C800-43C7-86D3-EADF028C28C4}">
      <dgm:prSet/>
      <dgm:spPr/>
      <dgm:t>
        <a:bodyPr/>
        <a:lstStyle/>
        <a:p>
          <a:r>
            <a:rPr lang="cs-CZ" dirty="0" smtClean="0"/>
            <a:t>C)katedrála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4C83F9AB-4A52-421D-9E4D-B2D6F81A0982}" type="parTrans" cxnId="{C5B63F36-ED6D-4870-8926-4773E22CA032}">
      <dgm:prSet/>
      <dgm:spPr/>
      <dgm:t>
        <a:bodyPr/>
        <a:lstStyle/>
        <a:p>
          <a:endParaRPr lang="cs-CZ"/>
        </a:p>
      </dgm:t>
    </dgm:pt>
    <dgm:pt modelId="{65092F56-EB9C-489C-BE25-3B6B5407A0E4}" type="sibTrans" cxnId="{C5B63F36-ED6D-4870-8926-4773E22CA032}">
      <dgm:prSet/>
      <dgm:spPr/>
      <dgm:t>
        <a:bodyPr/>
        <a:lstStyle/>
        <a:p>
          <a:endParaRPr lang="cs-CZ"/>
        </a:p>
      </dgm:t>
    </dgm:pt>
    <dgm:pt modelId="{5467D1DD-1A7D-43FD-9ACD-5625F602F20F}" type="pres">
      <dgm:prSet presAssocID="{4BA4CF3F-9DF1-4504-B675-0A0ED1D096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7195651-0365-4FDE-9F8B-16529BF17D72}" type="pres">
      <dgm:prSet presAssocID="{2D5E1099-0A68-4CD3-9E0F-D2D37B34A17B}" presName="linNode" presStyleCnt="0"/>
      <dgm:spPr/>
    </dgm:pt>
    <dgm:pt modelId="{DD3541BD-3C9E-4461-AB31-46882117A3B1}" type="pres">
      <dgm:prSet presAssocID="{2D5E1099-0A68-4CD3-9E0F-D2D37B34A17B}" presName="parentText" presStyleLbl="node1" presStyleIdx="0" presStyleCnt="3" custScaleX="27615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5B9728-7884-4479-AA35-5881B9DC4C03}" type="pres">
      <dgm:prSet presAssocID="{6DA58741-69A2-499B-866C-671D665B9F6A}" presName="sp" presStyleCnt="0"/>
      <dgm:spPr/>
    </dgm:pt>
    <dgm:pt modelId="{69296CAC-E440-4E86-B02A-424B47C03DE5}" type="pres">
      <dgm:prSet presAssocID="{3BB48B4A-3973-4B43-A953-6D566DBCE5F7}" presName="linNode" presStyleCnt="0"/>
      <dgm:spPr/>
    </dgm:pt>
    <dgm:pt modelId="{34B7D56B-7C2A-4899-8AB8-C26DA11386C3}" type="pres">
      <dgm:prSet presAssocID="{3BB48B4A-3973-4B43-A953-6D566DBCE5F7}" presName="parentText" presStyleLbl="node1" presStyleIdx="1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0B50B5-B8D3-42CB-8135-3359DA920858}" type="pres">
      <dgm:prSet presAssocID="{404D9027-94A3-4D75-B74F-5930918D962E}" presName="sp" presStyleCnt="0"/>
      <dgm:spPr/>
    </dgm:pt>
    <dgm:pt modelId="{A2571706-8CB8-4DE3-BF14-7CC013D2BC26}" type="pres">
      <dgm:prSet presAssocID="{A4E2B14C-C800-43C7-86D3-EADF028C28C4}" presName="linNode" presStyleCnt="0"/>
      <dgm:spPr/>
    </dgm:pt>
    <dgm:pt modelId="{0CC50626-81BE-4AEA-BD22-8151EE0369E4}" type="pres">
      <dgm:prSet presAssocID="{A4E2B14C-C800-43C7-86D3-EADF028C28C4}" presName="parentText" presStyleLbl="node1" presStyleIdx="2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75EF95-8CBD-4976-8AFE-0CDE1D587259}" srcId="{4BA4CF3F-9DF1-4504-B675-0A0ED1D0966B}" destId="{3BB48B4A-3973-4B43-A953-6D566DBCE5F7}" srcOrd="1" destOrd="0" parTransId="{5F4A81DA-C48A-4260-8B5B-30114A43E2B9}" sibTransId="{404D9027-94A3-4D75-B74F-5930918D962E}"/>
    <dgm:cxn modelId="{F91137B5-7217-40C8-B992-78E1EBE9D816}" type="presOf" srcId="{3BB48B4A-3973-4B43-A953-6D566DBCE5F7}" destId="{34B7D56B-7C2A-4899-8AB8-C26DA11386C3}" srcOrd="0" destOrd="0" presId="urn:microsoft.com/office/officeart/2005/8/layout/vList5"/>
    <dgm:cxn modelId="{45D975A6-FAF3-43BA-89F5-99B525B8C047}" type="presOf" srcId="{4BA4CF3F-9DF1-4504-B675-0A0ED1D0966B}" destId="{5467D1DD-1A7D-43FD-9ACD-5625F602F20F}" srcOrd="0" destOrd="0" presId="urn:microsoft.com/office/officeart/2005/8/layout/vList5"/>
    <dgm:cxn modelId="{FA3E06F7-EF83-4A8E-9F4D-94FFCA865B73}" type="presOf" srcId="{A4E2B14C-C800-43C7-86D3-EADF028C28C4}" destId="{0CC50626-81BE-4AEA-BD22-8151EE0369E4}" srcOrd="0" destOrd="0" presId="urn:microsoft.com/office/officeart/2005/8/layout/vList5"/>
    <dgm:cxn modelId="{0327A886-D154-4F0F-B71A-FD9267B3B043}" type="presOf" srcId="{2D5E1099-0A68-4CD3-9E0F-D2D37B34A17B}" destId="{DD3541BD-3C9E-4461-AB31-46882117A3B1}" srcOrd="0" destOrd="0" presId="urn:microsoft.com/office/officeart/2005/8/layout/vList5"/>
    <dgm:cxn modelId="{D5B9A054-F98C-4774-879D-BC9DFC6B9008}" srcId="{4BA4CF3F-9DF1-4504-B675-0A0ED1D0966B}" destId="{2D5E1099-0A68-4CD3-9E0F-D2D37B34A17B}" srcOrd="0" destOrd="0" parTransId="{FCFAD46F-6A0C-46D4-AE7C-2A36CA8DE1A6}" sibTransId="{6DA58741-69A2-499B-866C-671D665B9F6A}"/>
    <dgm:cxn modelId="{C5B63F36-ED6D-4870-8926-4773E22CA032}" srcId="{4BA4CF3F-9DF1-4504-B675-0A0ED1D0966B}" destId="{A4E2B14C-C800-43C7-86D3-EADF028C28C4}" srcOrd="2" destOrd="0" parTransId="{4C83F9AB-4A52-421D-9E4D-B2D6F81A0982}" sibTransId="{65092F56-EB9C-489C-BE25-3B6B5407A0E4}"/>
    <dgm:cxn modelId="{6930621F-306E-4DCC-BE5C-2CC15C0D1499}" type="presParOf" srcId="{5467D1DD-1A7D-43FD-9ACD-5625F602F20F}" destId="{F7195651-0365-4FDE-9F8B-16529BF17D72}" srcOrd="0" destOrd="0" presId="urn:microsoft.com/office/officeart/2005/8/layout/vList5"/>
    <dgm:cxn modelId="{426FFA3A-711A-4785-836F-AA6B691EE3B8}" type="presParOf" srcId="{F7195651-0365-4FDE-9F8B-16529BF17D72}" destId="{DD3541BD-3C9E-4461-AB31-46882117A3B1}" srcOrd="0" destOrd="0" presId="urn:microsoft.com/office/officeart/2005/8/layout/vList5"/>
    <dgm:cxn modelId="{DF41144B-D766-4EC6-93CB-0C81091D2103}" type="presParOf" srcId="{5467D1DD-1A7D-43FD-9ACD-5625F602F20F}" destId="{1C5B9728-7884-4479-AA35-5881B9DC4C03}" srcOrd="1" destOrd="0" presId="urn:microsoft.com/office/officeart/2005/8/layout/vList5"/>
    <dgm:cxn modelId="{BBD980D0-1FE3-4DC8-9A69-38DE68825E81}" type="presParOf" srcId="{5467D1DD-1A7D-43FD-9ACD-5625F602F20F}" destId="{69296CAC-E440-4E86-B02A-424B47C03DE5}" srcOrd="2" destOrd="0" presId="urn:microsoft.com/office/officeart/2005/8/layout/vList5"/>
    <dgm:cxn modelId="{8AB58CFF-D1A0-4AED-BEBB-732FB48E39E6}" type="presParOf" srcId="{69296CAC-E440-4E86-B02A-424B47C03DE5}" destId="{34B7D56B-7C2A-4899-8AB8-C26DA11386C3}" srcOrd="0" destOrd="0" presId="urn:microsoft.com/office/officeart/2005/8/layout/vList5"/>
    <dgm:cxn modelId="{DCD6E555-E562-4A27-80E9-CA171C3A65C8}" type="presParOf" srcId="{5467D1DD-1A7D-43FD-9ACD-5625F602F20F}" destId="{F40B50B5-B8D3-42CB-8135-3359DA920858}" srcOrd="3" destOrd="0" presId="urn:microsoft.com/office/officeart/2005/8/layout/vList5"/>
    <dgm:cxn modelId="{75DC024C-76CF-4766-9341-99618E859DCB}" type="presParOf" srcId="{5467D1DD-1A7D-43FD-9ACD-5625F602F20F}" destId="{A2571706-8CB8-4DE3-BF14-7CC013D2BC26}" srcOrd="4" destOrd="0" presId="urn:microsoft.com/office/officeart/2005/8/layout/vList5"/>
    <dgm:cxn modelId="{52392495-1452-4F9B-9C96-711931FD8060}" type="presParOf" srcId="{A2571706-8CB8-4DE3-BF14-7CC013D2BC26}" destId="{0CC50626-81BE-4AEA-BD22-8151EE0369E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751062-CAC3-43CA-AB04-2E5BECDB128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17A95E5-92C1-4648-AF65-6E709C0B23B1}">
      <dgm:prSet/>
      <dgm:spPr/>
      <dgm:t>
        <a:bodyPr/>
        <a:lstStyle/>
        <a:p>
          <a:r>
            <a:rPr lang="cs-CZ" dirty="0" smtClean="0"/>
            <a:t>A) na papyrus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6C290161-878B-442D-87C0-6DF5E06DA798}" type="parTrans" cxnId="{7E9D5D55-E5F2-4858-A8C7-92089DA213E1}">
      <dgm:prSet/>
      <dgm:spPr/>
      <dgm:t>
        <a:bodyPr/>
        <a:lstStyle/>
        <a:p>
          <a:endParaRPr lang="cs-CZ"/>
        </a:p>
      </dgm:t>
    </dgm:pt>
    <dgm:pt modelId="{48B42578-5FB9-4069-99B4-439FBE12C456}" type="sibTrans" cxnId="{7E9D5D55-E5F2-4858-A8C7-92089DA213E1}">
      <dgm:prSet/>
      <dgm:spPr/>
      <dgm:t>
        <a:bodyPr/>
        <a:lstStyle/>
        <a:p>
          <a:endParaRPr lang="cs-CZ"/>
        </a:p>
      </dgm:t>
    </dgm:pt>
    <dgm:pt modelId="{3713FD5E-3614-4301-AE53-4B9F49429EF4}">
      <dgm:prSet/>
      <dgm:spPr/>
      <dgm:t>
        <a:bodyPr/>
        <a:lstStyle/>
        <a:p>
          <a:r>
            <a:rPr lang="cs-CZ" smtClean="0"/>
            <a:t>B) na pergamen</a:t>
          </a:r>
          <a:endParaRPr lang="cs-CZ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97801FD3-CC39-4F13-98B9-2F67DFC609AB}" type="parTrans" cxnId="{EABA71B0-9A0E-4DFB-9FD0-567F7665CA1A}">
      <dgm:prSet/>
      <dgm:spPr/>
      <dgm:t>
        <a:bodyPr/>
        <a:lstStyle/>
        <a:p>
          <a:endParaRPr lang="cs-CZ"/>
        </a:p>
      </dgm:t>
    </dgm:pt>
    <dgm:pt modelId="{DD59E32D-6CEE-4528-A9AD-3621B83E822A}" type="sibTrans" cxnId="{EABA71B0-9A0E-4DFB-9FD0-567F7665CA1A}">
      <dgm:prSet/>
      <dgm:spPr/>
      <dgm:t>
        <a:bodyPr/>
        <a:lstStyle/>
        <a:p>
          <a:endParaRPr lang="cs-CZ"/>
        </a:p>
      </dgm:t>
    </dgm:pt>
    <dgm:pt modelId="{834A11D8-D5D4-4644-A8CB-A2FE095FA6D2}">
      <dgm:prSet/>
      <dgm:spPr/>
      <dgm:t>
        <a:bodyPr/>
        <a:lstStyle/>
        <a:p>
          <a:r>
            <a:rPr lang="cs-CZ" dirty="0" smtClean="0"/>
            <a:t>C) na papír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C3E5907-7CEB-428E-98ED-B21F06C360B0}" type="parTrans" cxnId="{394CEFD4-A3FB-41EB-B3DA-2D137B6753FE}">
      <dgm:prSet/>
      <dgm:spPr/>
      <dgm:t>
        <a:bodyPr/>
        <a:lstStyle/>
        <a:p>
          <a:endParaRPr lang="cs-CZ"/>
        </a:p>
      </dgm:t>
    </dgm:pt>
    <dgm:pt modelId="{D94C928E-3CBA-43FA-B24B-63CA1C44F7FA}" type="sibTrans" cxnId="{394CEFD4-A3FB-41EB-B3DA-2D137B6753FE}">
      <dgm:prSet/>
      <dgm:spPr/>
      <dgm:t>
        <a:bodyPr/>
        <a:lstStyle/>
        <a:p>
          <a:endParaRPr lang="cs-CZ"/>
        </a:p>
      </dgm:t>
    </dgm:pt>
    <dgm:pt modelId="{690D56A0-1C2C-4E5A-A812-2A3C65302B44}" type="pres">
      <dgm:prSet presAssocID="{2B751062-CAC3-43CA-AB04-2E5BECDB128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6455E-5595-43F2-8927-C3A09A83284A}" type="pres">
      <dgm:prSet presAssocID="{017A95E5-92C1-4648-AF65-6E709C0B23B1}" presName="linNode" presStyleCnt="0"/>
      <dgm:spPr/>
    </dgm:pt>
    <dgm:pt modelId="{2107E21F-1EFD-416B-9E18-A49D18EE20DB}" type="pres">
      <dgm:prSet presAssocID="{017A95E5-92C1-4648-AF65-6E709C0B23B1}" presName="parentText" presStyleLbl="node1" presStyleIdx="0" presStyleCnt="3" custScaleX="27608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CDABA0-2EA0-4833-A972-26AD9986E7BB}" type="pres">
      <dgm:prSet presAssocID="{48B42578-5FB9-4069-99B4-439FBE12C456}" presName="sp" presStyleCnt="0"/>
      <dgm:spPr/>
    </dgm:pt>
    <dgm:pt modelId="{34521E7D-A759-4E18-8F87-393271584A05}" type="pres">
      <dgm:prSet presAssocID="{3713FD5E-3614-4301-AE53-4B9F49429EF4}" presName="linNode" presStyleCnt="0"/>
      <dgm:spPr/>
    </dgm:pt>
    <dgm:pt modelId="{60DE8509-2F87-41D4-80AA-881AC82A28C8}" type="pres">
      <dgm:prSet presAssocID="{3713FD5E-3614-4301-AE53-4B9F49429EF4}" presName="parentText" presStyleLbl="node1" presStyleIdx="1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E893EF-7EED-4424-9BDF-862B198898E1}" type="pres">
      <dgm:prSet presAssocID="{DD59E32D-6CEE-4528-A9AD-3621B83E822A}" presName="sp" presStyleCnt="0"/>
      <dgm:spPr/>
    </dgm:pt>
    <dgm:pt modelId="{C20385BC-B648-42AF-BA4E-23ED236F11F5}" type="pres">
      <dgm:prSet presAssocID="{834A11D8-D5D4-4644-A8CB-A2FE095FA6D2}" presName="linNode" presStyleCnt="0"/>
      <dgm:spPr/>
    </dgm:pt>
    <dgm:pt modelId="{B70653D2-5E7B-414A-93A2-AF5C0F6AE8CB}" type="pres">
      <dgm:prSet presAssocID="{834A11D8-D5D4-4644-A8CB-A2FE095FA6D2}" presName="parentText" presStyleLbl="node1" presStyleIdx="2" presStyleCnt="3" custScaleX="277506" custScaleY="9380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E9D5D55-E5F2-4858-A8C7-92089DA213E1}" srcId="{2B751062-CAC3-43CA-AB04-2E5BECDB128F}" destId="{017A95E5-92C1-4648-AF65-6E709C0B23B1}" srcOrd="0" destOrd="0" parTransId="{6C290161-878B-442D-87C0-6DF5E06DA798}" sibTransId="{48B42578-5FB9-4069-99B4-439FBE12C456}"/>
    <dgm:cxn modelId="{FF60F720-6E6F-495A-B5DF-DEFCD89F70B9}" type="presOf" srcId="{2B751062-CAC3-43CA-AB04-2E5BECDB128F}" destId="{690D56A0-1C2C-4E5A-A812-2A3C65302B44}" srcOrd="0" destOrd="0" presId="urn:microsoft.com/office/officeart/2005/8/layout/vList5"/>
    <dgm:cxn modelId="{8D12909B-2D98-4D8F-BE0C-001736450782}" type="presOf" srcId="{834A11D8-D5D4-4644-A8CB-A2FE095FA6D2}" destId="{B70653D2-5E7B-414A-93A2-AF5C0F6AE8CB}" srcOrd="0" destOrd="0" presId="urn:microsoft.com/office/officeart/2005/8/layout/vList5"/>
    <dgm:cxn modelId="{EABA71B0-9A0E-4DFB-9FD0-567F7665CA1A}" srcId="{2B751062-CAC3-43CA-AB04-2E5BECDB128F}" destId="{3713FD5E-3614-4301-AE53-4B9F49429EF4}" srcOrd="1" destOrd="0" parTransId="{97801FD3-CC39-4F13-98B9-2F67DFC609AB}" sibTransId="{DD59E32D-6CEE-4528-A9AD-3621B83E822A}"/>
    <dgm:cxn modelId="{1DF1B90E-188A-4E03-80CC-AA1BAB506AFE}" type="presOf" srcId="{3713FD5E-3614-4301-AE53-4B9F49429EF4}" destId="{60DE8509-2F87-41D4-80AA-881AC82A28C8}" srcOrd="0" destOrd="0" presId="urn:microsoft.com/office/officeart/2005/8/layout/vList5"/>
    <dgm:cxn modelId="{DAD8D2F9-5083-45EC-86DE-394EB273C026}" type="presOf" srcId="{017A95E5-92C1-4648-AF65-6E709C0B23B1}" destId="{2107E21F-1EFD-416B-9E18-A49D18EE20DB}" srcOrd="0" destOrd="0" presId="urn:microsoft.com/office/officeart/2005/8/layout/vList5"/>
    <dgm:cxn modelId="{394CEFD4-A3FB-41EB-B3DA-2D137B6753FE}" srcId="{2B751062-CAC3-43CA-AB04-2E5BECDB128F}" destId="{834A11D8-D5D4-4644-A8CB-A2FE095FA6D2}" srcOrd="2" destOrd="0" parTransId="{CC3E5907-7CEB-428E-98ED-B21F06C360B0}" sibTransId="{D94C928E-3CBA-43FA-B24B-63CA1C44F7FA}"/>
    <dgm:cxn modelId="{A9910520-DC71-4320-B403-61A871B0253F}" type="presParOf" srcId="{690D56A0-1C2C-4E5A-A812-2A3C65302B44}" destId="{9446455E-5595-43F2-8927-C3A09A83284A}" srcOrd="0" destOrd="0" presId="urn:microsoft.com/office/officeart/2005/8/layout/vList5"/>
    <dgm:cxn modelId="{A75C7332-F347-44FE-9E64-7197187FA909}" type="presParOf" srcId="{9446455E-5595-43F2-8927-C3A09A83284A}" destId="{2107E21F-1EFD-416B-9E18-A49D18EE20DB}" srcOrd="0" destOrd="0" presId="urn:microsoft.com/office/officeart/2005/8/layout/vList5"/>
    <dgm:cxn modelId="{BD80ABB9-518E-4AD3-8227-07C25608876B}" type="presParOf" srcId="{690D56A0-1C2C-4E5A-A812-2A3C65302B44}" destId="{5FCDABA0-2EA0-4833-A972-26AD9986E7BB}" srcOrd="1" destOrd="0" presId="urn:microsoft.com/office/officeart/2005/8/layout/vList5"/>
    <dgm:cxn modelId="{85D3D21E-0F37-4858-AF06-77FAFF4A4F6A}" type="presParOf" srcId="{690D56A0-1C2C-4E5A-A812-2A3C65302B44}" destId="{34521E7D-A759-4E18-8F87-393271584A05}" srcOrd="2" destOrd="0" presId="urn:microsoft.com/office/officeart/2005/8/layout/vList5"/>
    <dgm:cxn modelId="{B0B682B0-A73C-4BBC-ADE7-92C760586AAE}" type="presParOf" srcId="{34521E7D-A759-4E18-8F87-393271584A05}" destId="{60DE8509-2F87-41D4-80AA-881AC82A28C8}" srcOrd="0" destOrd="0" presId="urn:microsoft.com/office/officeart/2005/8/layout/vList5"/>
    <dgm:cxn modelId="{811D594B-D62C-47F1-A76F-C089F4D0138C}" type="presParOf" srcId="{690D56A0-1C2C-4E5A-A812-2A3C65302B44}" destId="{67E893EF-7EED-4424-9BDF-862B198898E1}" srcOrd="3" destOrd="0" presId="urn:microsoft.com/office/officeart/2005/8/layout/vList5"/>
    <dgm:cxn modelId="{BA2ABECC-BED3-4256-BF42-BF734BEACC95}" type="presParOf" srcId="{690D56A0-1C2C-4E5A-A812-2A3C65302B44}" destId="{C20385BC-B648-42AF-BA4E-23ED236F11F5}" srcOrd="4" destOrd="0" presId="urn:microsoft.com/office/officeart/2005/8/layout/vList5"/>
    <dgm:cxn modelId="{4301A244-332C-45EF-9DF6-F427ED36EA2F}" type="presParOf" srcId="{C20385BC-B648-42AF-BA4E-23ED236F11F5}" destId="{B70653D2-5E7B-414A-93A2-AF5C0F6AE8C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025943-42AF-43CB-891F-9E1EFBEFE50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B55661-DF2F-4189-86B0-7020C79A13F4}">
      <dgm:prSet/>
      <dgm:spPr/>
      <dgm:t>
        <a:bodyPr/>
        <a:lstStyle/>
        <a:p>
          <a:r>
            <a:rPr lang="cs-CZ" dirty="0" smtClean="0"/>
            <a:t>A) Půlkruhový oblouk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AECE295-2C90-42C9-B6E8-0327A158CDFA}" type="parTrans" cxnId="{ED62C0EF-2975-4DE8-83F6-8EDBA443A2EF}">
      <dgm:prSet/>
      <dgm:spPr/>
      <dgm:t>
        <a:bodyPr/>
        <a:lstStyle/>
        <a:p>
          <a:endParaRPr lang="cs-CZ"/>
        </a:p>
      </dgm:t>
    </dgm:pt>
    <dgm:pt modelId="{A8834BEE-0291-448D-93D2-B301FDD94809}" type="sibTrans" cxnId="{ED62C0EF-2975-4DE8-83F6-8EDBA443A2EF}">
      <dgm:prSet/>
      <dgm:spPr/>
      <dgm:t>
        <a:bodyPr/>
        <a:lstStyle/>
        <a:p>
          <a:endParaRPr lang="cs-CZ"/>
        </a:p>
      </dgm:t>
    </dgm:pt>
    <dgm:pt modelId="{00D00AA0-38F1-42B3-BE5C-5205EFEC73F1}">
      <dgm:prSet/>
      <dgm:spPr/>
      <dgm:t>
        <a:bodyPr/>
        <a:lstStyle/>
        <a:p>
          <a:r>
            <a:rPr lang="cs-CZ" dirty="0" smtClean="0"/>
            <a:t>B) Lomený oblouk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3996F319-45C0-4FC1-A298-C5A0006C47F7}" type="parTrans" cxnId="{0ED5A9AA-D23D-4A9E-AB48-4FC94DAF15F0}">
      <dgm:prSet/>
      <dgm:spPr/>
      <dgm:t>
        <a:bodyPr/>
        <a:lstStyle/>
        <a:p>
          <a:endParaRPr lang="cs-CZ"/>
        </a:p>
      </dgm:t>
    </dgm:pt>
    <dgm:pt modelId="{47301ABE-D592-4D08-A4FF-0BC9939B5309}" type="sibTrans" cxnId="{0ED5A9AA-D23D-4A9E-AB48-4FC94DAF15F0}">
      <dgm:prSet/>
      <dgm:spPr/>
      <dgm:t>
        <a:bodyPr/>
        <a:lstStyle/>
        <a:p>
          <a:endParaRPr lang="cs-CZ"/>
        </a:p>
      </dgm:t>
    </dgm:pt>
    <dgm:pt modelId="{684771A3-3B62-4504-A4ED-F518D1962A7B}">
      <dgm:prSet/>
      <dgm:spPr/>
      <dgm:t>
        <a:bodyPr/>
        <a:lstStyle/>
        <a:p>
          <a:r>
            <a:rPr lang="cs-CZ" dirty="0" smtClean="0"/>
            <a:t>C) Obdélník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F23BF263-BC6B-4F97-9A04-7B5FA6AE940C}" type="parTrans" cxnId="{76DE4BDB-2796-4402-A12F-6222573C4CDE}">
      <dgm:prSet/>
      <dgm:spPr/>
      <dgm:t>
        <a:bodyPr/>
        <a:lstStyle/>
        <a:p>
          <a:endParaRPr lang="cs-CZ"/>
        </a:p>
      </dgm:t>
    </dgm:pt>
    <dgm:pt modelId="{C8CFCC2C-2FD6-43AE-AD8F-815AA038B503}" type="sibTrans" cxnId="{76DE4BDB-2796-4402-A12F-6222573C4CDE}">
      <dgm:prSet/>
      <dgm:spPr/>
      <dgm:t>
        <a:bodyPr/>
        <a:lstStyle/>
        <a:p>
          <a:endParaRPr lang="cs-CZ"/>
        </a:p>
      </dgm:t>
    </dgm:pt>
    <dgm:pt modelId="{B5D49740-E4B4-427A-9EFA-BEDA4A73CF76}" type="pres">
      <dgm:prSet presAssocID="{2C025943-42AF-43CB-891F-9E1EFBEFE50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0368C5E-9935-4E76-B37D-76C4B7538242}" type="pres">
      <dgm:prSet presAssocID="{EFB55661-DF2F-4189-86B0-7020C79A13F4}" presName="linNode" presStyleCnt="0"/>
      <dgm:spPr/>
    </dgm:pt>
    <dgm:pt modelId="{27CB7634-52EB-417A-A647-ADD20BE64AAA}" type="pres">
      <dgm:prSet presAssocID="{EFB55661-DF2F-4189-86B0-7020C79A13F4}" presName="parentText" presStyleLbl="node1" presStyleIdx="0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D0AD32-0F63-483B-87D8-40E519D87415}" type="pres">
      <dgm:prSet presAssocID="{A8834BEE-0291-448D-93D2-B301FDD94809}" presName="sp" presStyleCnt="0"/>
      <dgm:spPr/>
    </dgm:pt>
    <dgm:pt modelId="{4DD8CA14-8109-4B63-890B-2A97E6C090F3}" type="pres">
      <dgm:prSet presAssocID="{00D00AA0-38F1-42B3-BE5C-5205EFEC73F1}" presName="linNode" presStyleCnt="0"/>
      <dgm:spPr/>
    </dgm:pt>
    <dgm:pt modelId="{640D8A45-97A3-425B-A1E7-03001CC4A37D}" type="pres">
      <dgm:prSet presAssocID="{00D00AA0-38F1-42B3-BE5C-5205EFEC73F1}" presName="parentText" presStyleLbl="node1" presStyleIdx="1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C3DB02-35FF-499B-83FC-5BE2F4DFD281}" type="pres">
      <dgm:prSet presAssocID="{47301ABE-D592-4D08-A4FF-0BC9939B5309}" presName="sp" presStyleCnt="0"/>
      <dgm:spPr/>
    </dgm:pt>
    <dgm:pt modelId="{2B227093-ACEA-46E1-B2E7-C28557445EA7}" type="pres">
      <dgm:prSet presAssocID="{684771A3-3B62-4504-A4ED-F518D1962A7B}" presName="linNode" presStyleCnt="0"/>
      <dgm:spPr/>
    </dgm:pt>
    <dgm:pt modelId="{6A084161-C9D2-4AD1-A8E6-DF1821C64420}" type="pres">
      <dgm:prSet presAssocID="{684771A3-3B62-4504-A4ED-F518D1962A7B}" presName="parentText" presStyleLbl="node1" presStyleIdx="2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D5A9AA-D23D-4A9E-AB48-4FC94DAF15F0}" srcId="{2C025943-42AF-43CB-891F-9E1EFBEFE509}" destId="{00D00AA0-38F1-42B3-BE5C-5205EFEC73F1}" srcOrd="1" destOrd="0" parTransId="{3996F319-45C0-4FC1-A298-C5A0006C47F7}" sibTransId="{47301ABE-D592-4D08-A4FF-0BC9939B5309}"/>
    <dgm:cxn modelId="{E3C4F42F-7C7E-4DED-92A4-B002D3C6616C}" type="presOf" srcId="{EFB55661-DF2F-4189-86B0-7020C79A13F4}" destId="{27CB7634-52EB-417A-A647-ADD20BE64AAA}" srcOrd="0" destOrd="0" presId="urn:microsoft.com/office/officeart/2005/8/layout/vList5"/>
    <dgm:cxn modelId="{ED62C0EF-2975-4DE8-83F6-8EDBA443A2EF}" srcId="{2C025943-42AF-43CB-891F-9E1EFBEFE509}" destId="{EFB55661-DF2F-4189-86B0-7020C79A13F4}" srcOrd="0" destOrd="0" parTransId="{EAECE295-2C90-42C9-B6E8-0327A158CDFA}" sibTransId="{A8834BEE-0291-448D-93D2-B301FDD94809}"/>
    <dgm:cxn modelId="{39509513-D027-47A3-B03F-E2CF85BB1235}" type="presOf" srcId="{2C025943-42AF-43CB-891F-9E1EFBEFE509}" destId="{B5D49740-E4B4-427A-9EFA-BEDA4A73CF76}" srcOrd="0" destOrd="0" presId="urn:microsoft.com/office/officeart/2005/8/layout/vList5"/>
    <dgm:cxn modelId="{957CADF5-EC61-4A96-A14D-3945493B5E5A}" type="presOf" srcId="{684771A3-3B62-4504-A4ED-F518D1962A7B}" destId="{6A084161-C9D2-4AD1-A8E6-DF1821C64420}" srcOrd="0" destOrd="0" presId="urn:microsoft.com/office/officeart/2005/8/layout/vList5"/>
    <dgm:cxn modelId="{76DE4BDB-2796-4402-A12F-6222573C4CDE}" srcId="{2C025943-42AF-43CB-891F-9E1EFBEFE509}" destId="{684771A3-3B62-4504-A4ED-F518D1962A7B}" srcOrd="2" destOrd="0" parTransId="{F23BF263-BC6B-4F97-9A04-7B5FA6AE940C}" sibTransId="{C8CFCC2C-2FD6-43AE-AD8F-815AA038B503}"/>
    <dgm:cxn modelId="{C5E54661-BB71-4AEC-89A2-84D4D257F42D}" type="presOf" srcId="{00D00AA0-38F1-42B3-BE5C-5205EFEC73F1}" destId="{640D8A45-97A3-425B-A1E7-03001CC4A37D}" srcOrd="0" destOrd="0" presId="urn:microsoft.com/office/officeart/2005/8/layout/vList5"/>
    <dgm:cxn modelId="{49A9B638-FC19-4400-BF85-A6231D25A419}" type="presParOf" srcId="{B5D49740-E4B4-427A-9EFA-BEDA4A73CF76}" destId="{70368C5E-9935-4E76-B37D-76C4B7538242}" srcOrd="0" destOrd="0" presId="urn:microsoft.com/office/officeart/2005/8/layout/vList5"/>
    <dgm:cxn modelId="{9E8E26C3-CBC1-45C5-84AF-CB0E2CAC77E2}" type="presParOf" srcId="{70368C5E-9935-4E76-B37D-76C4B7538242}" destId="{27CB7634-52EB-417A-A647-ADD20BE64AAA}" srcOrd="0" destOrd="0" presId="urn:microsoft.com/office/officeart/2005/8/layout/vList5"/>
    <dgm:cxn modelId="{C5D9CBED-2460-4EAF-B2BA-CEEFD5B33635}" type="presParOf" srcId="{B5D49740-E4B4-427A-9EFA-BEDA4A73CF76}" destId="{B3D0AD32-0F63-483B-87D8-40E519D87415}" srcOrd="1" destOrd="0" presId="urn:microsoft.com/office/officeart/2005/8/layout/vList5"/>
    <dgm:cxn modelId="{7AA7C616-6D11-46E3-AFEC-C6EF41680687}" type="presParOf" srcId="{B5D49740-E4B4-427A-9EFA-BEDA4A73CF76}" destId="{4DD8CA14-8109-4B63-890B-2A97E6C090F3}" srcOrd="2" destOrd="0" presId="urn:microsoft.com/office/officeart/2005/8/layout/vList5"/>
    <dgm:cxn modelId="{4C349059-8B7F-4872-A8DD-0222206FE8D2}" type="presParOf" srcId="{4DD8CA14-8109-4B63-890B-2A97E6C090F3}" destId="{640D8A45-97A3-425B-A1E7-03001CC4A37D}" srcOrd="0" destOrd="0" presId="urn:microsoft.com/office/officeart/2005/8/layout/vList5"/>
    <dgm:cxn modelId="{848CB847-5BEF-4334-AAF2-4406FACEB121}" type="presParOf" srcId="{B5D49740-E4B4-427A-9EFA-BEDA4A73CF76}" destId="{7BC3DB02-35FF-499B-83FC-5BE2F4DFD281}" srcOrd="3" destOrd="0" presId="urn:microsoft.com/office/officeart/2005/8/layout/vList5"/>
    <dgm:cxn modelId="{6DB70EE9-3B6E-445F-BC7D-701AC981BD02}" type="presParOf" srcId="{B5D49740-E4B4-427A-9EFA-BEDA4A73CF76}" destId="{2B227093-ACEA-46E1-B2E7-C28557445EA7}" srcOrd="4" destOrd="0" presId="urn:microsoft.com/office/officeart/2005/8/layout/vList5"/>
    <dgm:cxn modelId="{DA52C7F4-6528-4F5B-832F-E651F35BA588}" type="presParOf" srcId="{2B227093-ACEA-46E1-B2E7-C28557445EA7}" destId="{6A084161-C9D2-4AD1-A8E6-DF1821C6442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C025943-42AF-43CB-891F-9E1EFBEFE50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B55661-DF2F-4189-86B0-7020C79A13F4}">
      <dgm:prSet/>
      <dgm:spPr/>
      <dgm:t>
        <a:bodyPr/>
        <a:lstStyle/>
        <a:p>
          <a:r>
            <a:rPr lang="cs-CZ" dirty="0" smtClean="0"/>
            <a:t>A) latina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AECE295-2C90-42C9-B6E8-0327A158CDFA}" type="parTrans" cxnId="{ED62C0EF-2975-4DE8-83F6-8EDBA443A2EF}">
      <dgm:prSet/>
      <dgm:spPr/>
      <dgm:t>
        <a:bodyPr/>
        <a:lstStyle/>
        <a:p>
          <a:endParaRPr lang="cs-CZ"/>
        </a:p>
      </dgm:t>
    </dgm:pt>
    <dgm:pt modelId="{A8834BEE-0291-448D-93D2-B301FDD94809}" type="sibTrans" cxnId="{ED62C0EF-2975-4DE8-83F6-8EDBA443A2EF}">
      <dgm:prSet/>
      <dgm:spPr/>
      <dgm:t>
        <a:bodyPr/>
        <a:lstStyle/>
        <a:p>
          <a:endParaRPr lang="cs-CZ"/>
        </a:p>
      </dgm:t>
    </dgm:pt>
    <dgm:pt modelId="{00D00AA0-38F1-42B3-BE5C-5205EFEC73F1}">
      <dgm:prSet/>
      <dgm:spPr/>
      <dgm:t>
        <a:bodyPr/>
        <a:lstStyle/>
        <a:p>
          <a:r>
            <a:rPr lang="cs-CZ" dirty="0" smtClean="0"/>
            <a:t>B) řečtina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3996F319-45C0-4FC1-A298-C5A0006C47F7}" type="parTrans" cxnId="{0ED5A9AA-D23D-4A9E-AB48-4FC94DAF15F0}">
      <dgm:prSet/>
      <dgm:spPr/>
      <dgm:t>
        <a:bodyPr/>
        <a:lstStyle/>
        <a:p>
          <a:endParaRPr lang="cs-CZ"/>
        </a:p>
      </dgm:t>
    </dgm:pt>
    <dgm:pt modelId="{47301ABE-D592-4D08-A4FF-0BC9939B5309}" type="sibTrans" cxnId="{0ED5A9AA-D23D-4A9E-AB48-4FC94DAF15F0}">
      <dgm:prSet/>
      <dgm:spPr/>
      <dgm:t>
        <a:bodyPr/>
        <a:lstStyle/>
        <a:p>
          <a:endParaRPr lang="cs-CZ"/>
        </a:p>
      </dgm:t>
    </dgm:pt>
    <dgm:pt modelId="{684771A3-3B62-4504-A4ED-F518D1962A7B}">
      <dgm:prSet/>
      <dgm:spPr/>
      <dgm:t>
        <a:bodyPr/>
        <a:lstStyle/>
        <a:p>
          <a:r>
            <a:rPr lang="cs-CZ" smtClean="0"/>
            <a:t>C) italština</a:t>
          </a:r>
          <a:endParaRPr lang="cs-CZ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F23BF263-BC6B-4F97-9A04-7B5FA6AE940C}" type="parTrans" cxnId="{76DE4BDB-2796-4402-A12F-6222573C4CDE}">
      <dgm:prSet/>
      <dgm:spPr/>
      <dgm:t>
        <a:bodyPr/>
        <a:lstStyle/>
        <a:p>
          <a:endParaRPr lang="cs-CZ"/>
        </a:p>
      </dgm:t>
    </dgm:pt>
    <dgm:pt modelId="{C8CFCC2C-2FD6-43AE-AD8F-815AA038B503}" type="sibTrans" cxnId="{76DE4BDB-2796-4402-A12F-6222573C4CDE}">
      <dgm:prSet/>
      <dgm:spPr/>
      <dgm:t>
        <a:bodyPr/>
        <a:lstStyle/>
        <a:p>
          <a:endParaRPr lang="cs-CZ"/>
        </a:p>
      </dgm:t>
    </dgm:pt>
    <dgm:pt modelId="{B5D49740-E4B4-427A-9EFA-BEDA4A73CF76}" type="pres">
      <dgm:prSet presAssocID="{2C025943-42AF-43CB-891F-9E1EFBEFE50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0368C5E-9935-4E76-B37D-76C4B7538242}" type="pres">
      <dgm:prSet presAssocID="{EFB55661-DF2F-4189-86B0-7020C79A13F4}" presName="linNode" presStyleCnt="0"/>
      <dgm:spPr/>
    </dgm:pt>
    <dgm:pt modelId="{27CB7634-52EB-417A-A647-ADD20BE64AAA}" type="pres">
      <dgm:prSet presAssocID="{EFB55661-DF2F-4189-86B0-7020C79A13F4}" presName="parentText" presStyleLbl="node1" presStyleIdx="0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D0AD32-0F63-483B-87D8-40E519D87415}" type="pres">
      <dgm:prSet presAssocID="{A8834BEE-0291-448D-93D2-B301FDD94809}" presName="sp" presStyleCnt="0"/>
      <dgm:spPr/>
    </dgm:pt>
    <dgm:pt modelId="{4DD8CA14-8109-4B63-890B-2A97E6C090F3}" type="pres">
      <dgm:prSet presAssocID="{00D00AA0-38F1-42B3-BE5C-5205EFEC73F1}" presName="linNode" presStyleCnt="0"/>
      <dgm:spPr/>
    </dgm:pt>
    <dgm:pt modelId="{640D8A45-97A3-425B-A1E7-03001CC4A37D}" type="pres">
      <dgm:prSet presAssocID="{00D00AA0-38F1-42B3-BE5C-5205EFEC73F1}" presName="parentText" presStyleLbl="node1" presStyleIdx="1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C3DB02-35FF-499B-83FC-5BE2F4DFD281}" type="pres">
      <dgm:prSet presAssocID="{47301ABE-D592-4D08-A4FF-0BC9939B5309}" presName="sp" presStyleCnt="0"/>
      <dgm:spPr/>
    </dgm:pt>
    <dgm:pt modelId="{2B227093-ACEA-46E1-B2E7-C28557445EA7}" type="pres">
      <dgm:prSet presAssocID="{684771A3-3B62-4504-A4ED-F518D1962A7B}" presName="linNode" presStyleCnt="0"/>
      <dgm:spPr/>
    </dgm:pt>
    <dgm:pt modelId="{6A084161-C9D2-4AD1-A8E6-DF1821C64420}" type="pres">
      <dgm:prSet presAssocID="{684771A3-3B62-4504-A4ED-F518D1962A7B}" presName="parentText" presStyleLbl="node1" presStyleIdx="2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D5A9AA-D23D-4A9E-AB48-4FC94DAF15F0}" srcId="{2C025943-42AF-43CB-891F-9E1EFBEFE509}" destId="{00D00AA0-38F1-42B3-BE5C-5205EFEC73F1}" srcOrd="1" destOrd="0" parTransId="{3996F319-45C0-4FC1-A298-C5A0006C47F7}" sibTransId="{47301ABE-D592-4D08-A4FF-0BC9939B5309}"/>
    <dgm:cxn modelId="{ED62C0EF-2975-4DE8-83F6-8EDBA443A2EF}" srcId="{2C025943-42AF-43CB-891F-9E1EFBEFE509}" destId="{EFB55661-DF2F-4189-86B0-7020C79A13F4}" srcOrd="0" destOrd="0" parTransId="{EAECE295-2C90-42C9-B6E8-0327A158CDFA}" sibTransId="{A8834BEE-0291-448D-93D2-B301FDD94809}"/>
    <dgm:cxn modelId="{42BB55AF-4A0B-4710-836E-42CC1FD9666D}" type="presOf" srcId="{00D00AA0-38F1-42B3-BE5C-5205EFEC73F1}" destId="{640D8A45-97A3-425B-A1E7-03001CC4A37D}" srcOrd="0" destOrd="0" presId="urn:microsoft.com/office/officeart/2005/8/layout/vList5"/>
    <dgm:cxn modelId="{92BD38EE-4F2C-4951-B12F-AB9567C4C5C6}" type="presOf" srcId="{2C025943-42AF-43CB-891F-9E1EFBEFE509}" destId="{B5D49740-E4B4-427A-9EFA-BEDA4A73CF76}" srcOrd="0" destOrd="0" presId="urn:microsoft.com/office/officeart/2005/8/layout/vList5"/>
    <dgm:cxn modelId="{76DE4BDB-2796-4402-A12F-6222573C4CDE}" srcId="{2C025943-42AF-43CB-891F-9E1EFBEFE509}" destId="{684771A3-3B62-4504-A4ED-F518D1962A7B}" srcOrd="2" destOrd="0" parTransId="{F23BF263-BC6B-4F97-9A04-7B5FA6AE940C}" sibTransId="{C8CFCC2C-2FD6-43AE-AD8F-815AA038B503}"/>
    <dgm:cxn modelId="{FFDA4651-C306-4052-B0F9-CF786E26D6EE}" type="presOf" srcId="{EFB55661-DF2F-4189-86B0-7020C79A13F4}" destId="{27CB7634-52EB-417A-A647-ADD20BE64AAA}" srcOrd="0" destOrd="0" presId="urn:microsoft.com/office/officeart/2005/8/layout/vList5"/>
    <dgm:cxn modelId="{277FE4C8-61D1-4156-949E-5A08E4B69F6A}" type="presOf" srcId="{684771A3-3B62-4504-A4ED-F518D1962A7B}" destId="{6A084161-C9D2-4AD1-A8E6-DF1821C64420}" srcOrd="0" destOrd="0" presId="urn:microsoft.com/office/officeart/2005/8/layout/vList5"/>
    <dgm:cxn modelId="{3C902F71-FF98-4D91-B568-8CFD1AA67E3E}" type="presParOf" srcId="{B5D49740-E4B4-427A-9EFA-BEDA4A73CF76}" destId="{70368C5E-9935-4E76-B37D-76C4B7538242}" srcOrd="0" destOrd="0" presId="urn:microsoft.com/office/officeart/2005/8/layout/vList5"/>
    <dgm:cxn modelId="{D8C5E74B-7E34-4B09-A8A0-CB0F3F4C816E}" type="presParOf" srcId="{70368C5E-9935-4E76-B37D-76C4B7538242}" destId="{27CB7634-52EB-417A-A647-ADD20BE64AAA}" srcOrd="0" destOrd="0" presId="urn:microsoft.com/office/officeart/2005/8/layout/vList5"/>
    <dgm:cxn modelId="{1A529398-119B-4BA8-86B4-CD868638C1F2}" type="presParOf" srcId="{B5D49740-E4B4-427A-9EFA-BEDA4A73CF76}" destId="{B3D0AD32-0F63-483B-87D8-40E519D87415}" srcOrd="1" destOrd="0" presId="urn:microsoft.com/office/officeart/2005/8/layout/vList5"/>
    <dgm:cxn modelId="{6BCEA46C-85F5-45DC-983C-96F42B044A05}" type="presParOf" srcId="{B5D49740-E4B4-427A-9EFA-BEDA4A73CF76}" destId="{4DD8CA14-8109-4B63-890B-2A97E6C090F3}" srcOrd="2" destOrd="0" presId="urn:microsoft.com/office/officeart/2005/8/layout/vList5"/>
    <dgm:cxn modelId="{6813BE45-3C65-49BA-9FB2-4A48DCABE347}" type="presParOf" srcId="{4DD8CA14-8109-4B63-890B-2A97E6C090F3}" destId="{640D8A45-97A3-425B-A1E7-03001CC4A37D}" srcOrd="0" destOrd="0" presId="urn:microsoft.com/office/officeart/2005/8/layout/vList5"/>
    <dgm:cxn modelId="{235BC247-6275-4F0F-86F7-65E19F204A71}" type="presParOf" srcId="{B5D49740-E4B4-427A-9EFA-BEDA4A73CF76}" destId="{7BC3DB02-35FF-499B-83FC-5BE2F4DFD281}" srcOrd="3" destOrd="0" presId="urn:microsoft.com/office/officeart/2005/8/layout/vList5"/>
    <dgm:cxn modelId="{FEDDBDF3-0010-4A81-927C-888B4E4010E6}" type="presParOf" srcId="{B5D49740-E4B4-427A-9EFA-BEDA4A73CF76}" destId="{2B227093-ACEA-46E1-B2E7-C28557445EA7}" srcOrd="4" destOrd="0" presId="urn:microsoft.com/office/officeart/2005/8/layout/vList5"/>
    <dgm:cxn modelId="{FDA53919-5496-4385-A593-A6D35BDBFD2C}" type="presParOf" srcId="{2B227093-ACEA-46E1-B2E7-C28557445EA7}" destId="{6A084161-C9D2-4AD1-A8E6-DF1821C6442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727487C-F1BD-48B1-BFBC-B652FC0C31E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51FF985-8DC6-4C51-B8A9-1AD5BDB79EB7}">
      <dgm:prSet/>
      <dgm:spPr/>
      <dgm:t>
        <a:bodyPr/>
        <a:lstStyle/>
        <a:p>
          <a:r>
            <a:rPr lang="cs-CZ" dirty="0" smtClean="0"/>
            <a:t>A) miniatura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626E2354-010E-4E76-99AC-F565273BD305}" type="parTrans" cxnId="{0399A9CA-0F10-4C10-95A0-4811546AF718}">
      <dgm:prSet/>
      <dgm:spPr/>
      <dgm:t>
        <a:bodyPr/>
        <a:lstStyle/>
        <a:p>
          <a:endParaRPr lang="cs-CZ"/>
        </a:p>
      </dgm:t>
    </dgm:pt>
    <dgm:pt modelId="{461F0F3E-17B1-4E53-9D5C-552FD9469738}" type="sibTrans" cxnId="{0399A9CA-0F10-4C10-95A0-4811546AF718}">
      <dgm:prSet/>
      <dgm:spPr/>
      <dgm:t>
        <a:bodyPr/>
        <a:lstStyle/>
        <a:p>
          <a:endParaRPr lang="cs-CZ"/>
        </a:p>
      </dgm:t>
    </dgm:pt>
    <dgm:pt modelId="{D64781BF-0C2D-498F-86FB-37ED1AF8E52C}">
      <dgm:prSet/>
      <dgm:spPr/>
      <dgm:t>
        <a:bodyPr/>
        <a:lstStyle/>
        <a:p>
          <a:r>
            <a:rPr lang="cs-CZ" dirty="0" smtClean="0"/>
            <a:t>B) freska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C42A639F-C5E6-4798-BE7A-BAF898D1EF96}" type="parTrans" cxnId="{EEFB4DCF-446F-4267-9E3F-468456423B40}">
      <dgm:prSet/>
      <dgm:spPr/>
      <dgm:t>
        <a:bodyPr/>
        <a:lstStyle/>
        <a:p>
          <a:endParaRPr lang="cs-CZ"/>
        </a:p>
      </dgm:t>
    </dgm:pt>
    <dgm:pt modelId="{8C430D27-ABE7-4C3B-9400-D44CD00D3171}" type="sibTrans" cxnId="{EEFB4DCF-446F-4267-9E3F-468456423B40}">
      <dgm:prSet/>
      <dgm:spPr/>
      <dgm:t>
        <a:bodyPr/>
        <a:lstStyle/>
        <a:p>
          <a:endParaRPr lang="cs-CZ"/>
        </a:p>
      </dgm:t>
    </dgm:pt>
    <dgm:pt modelId="{7BAD58A2-9ADE-4204-BBC9-6F39A9576304}">
      <dgm:prSet/>
      <dgm:spPr/>
      <dgm:t>
        <a:bodyPr/>
        <a:lstStyle/>
        <a:p>
          <a:r>
            <a:rPr lang="cs-CZ" dirty="0" smtClean="0"/>
            <a:t>C)sgrafito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66A56D56-D499-43A1-A79E-2F21F4F03379}" type="parTrans" cxnId="{E398067E-C70F-40DE-BC8C-540CAEE14B2C}">
      <dgm:prSet/>
      <dgm:spPr/>
      <dgm:t>
        <a:bodyPr/>
        <a:lstStyle/>
        <a:p>
          <a:endParaRPr lang="cs-CZ"/>
        </a:p>
      </dgm:t>
    </dgm:pt>
    <dgm:pt modelId="{1CF3DB0F-7799-4ED2-B0A0-A7FC68527F92}" type="sibTrans" cxnId="{E398067E-C70F-40DE-BC8C-540CAEE14B2C}">
      <dgm:prSet/>
      <dgm:spPr/>
      <dgm:t>
        <a:bodyPr/>
        <a:lstStyle/>
        <a:p>
          <a:endParaRPr lang="cs-CZ"/>
        </a:p>
      </dgm:t>
    </dgm:pt>
    <dgm:pt modelId="{9ADE52D9-5206-484E-A421-E964DC2D2B1F}" type="pres">
      <dgm:prSet presAssocID="{4727487C-F1BD-48B1-BFBC-B652FC0C31E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2E9240D-17D3-43AB-8734-DC277824E434}" type="pres">
      <dgm:prSet presAssocID="{F51FF985-8DC6-4C51-B8A9-1AD5BDB79EB7}" presName="linNode" presStyleCnt="0"/>
      <dgm:spPr/>
    </dgm:pt>
    <dgm:pt modelId="{7B9FA169-7751-4BE7-843D-5F7CF101A884}" type="pres">
      <dgm:prSet presAssocID="{F51FF985-8DC6-4C51-B8A9-1AD5BDB79EB7}" presName="parentText" presStyleLbl="node1" presStyleIdx="0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17C0D4-8F14-464A-8096-22A283781467}" type="pres">
      <dgm:prSet presAssocID="{461F0F3E-17B1-4E53-9D5C-552FD9469738}" presName="sp" presStyleCnt="0"/>
      <dgm:spPr/>
    </dgm:pt>
    <dgm:pt modelId="{4BFC4737-324D-48B4-A55B-101904D4B6B2}" type="pres">
      <dgm:prSet presAssocID="{D64781BF-0C2D-498F-86FB-37ED1AF8E52C}" presName="linNode" presStyleCnt="0"/>
      <dgm:spPr/>
    </dgm:pt>
    <dgm:pt modelId="{F06D4856-15C5-4EEC-A02B-E960A6F27807}" type="pres">
      <dgm:prSet presAssocID="{D64781BF-0C2D-498F-86FB-37ED1AF8E52C}" presName="parentText" presStyleLbl="node1" presStyleIdx="1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425361-8262-4E16-BC13-F6AFDEAC4FBB}" type="pres">
      <dgm:prSet presAssocID="{8C430D27-ABE7-4C3B-9400-D44CD00D3171}" presName="sp" presStyleCnt="0"/>
      <dgm:spPr/>
    </dgm:pt>
    <dgm:pt modelId="{9F5D3BB2-4E2F-4D0F-AF09-0A0A94E5CF88}" type="pres">
      <dgm:prSet presAssocID="{7BAD58A2-9ADE-4204-BBC9-6F39A9576304}" presName="linNode" presStyleCnt="0"/>
      <dgm:spPr/>
    </dgm:pt>
    <dgm:pt modelId="{F7E93823-0B64-48A1-B88E-A8371C00CBDB}" type="pres">
      <dgm:prSet presAssocID="{7BAD58A2-9ADE-4204-BBC9-6F39A9576304}" presName="parentText" presStyleLbl="node1" presStyleIdx="2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6F2BA40-2768-48F1-981E-393B12FBAD46}" type="presOf" srcId="{7BAD58A2-9ADE-4204-BBC9-6F39A9576304}" destId="{F7E93823-0B64-48A1-B88E-A8371C00CBDB}" srcOrd="0" destOrd="0" presId="urn:microsoft.com/office/officeart/2005/8/layout/vList5"/>
    <dgm:cxn modelId="{EEFB4DCF-446F-4267-9E3F-468456423B40}" srcId="{4727487C-F1BD-48B1-BFBC-B652FC0C31E5}" destId="{D64781BF-0C2D-498F-86FB-37ED1AF8E52C}" srcOrd="1" destOrd="0" parTransId="{C42A639F-C5E6-4798-BE7A-BAF898D1EF96}" sibTransId="{8C430D27-ABE7-4C3B-9400-D44CD00D3171}"/>
    <dgm:cxn modelId="{1A4B4387-1636-414E-93B3-5949E993B7B1}" type="presOf" srcId="{4727487C-F1BD-48B1-BFBC-B652FC0C31E5}" destId="{9ADE52D9-5206-484E-A421-E964DC2D2B1F}" srcOrd="0" destOrd="0" presId="urn:microsoft.com/office/officeart/2005/8/layout/vList5"/>
    <dgm:cxn modelId="{9B3D70DC-B209-4A23-8A13-C74F23763587}" type="presOf" srcId="{D64781BF-0C2D-498F-86FB-37ED1AF8E52C}" destId="{F06D4856-15C5-4EEC-A02B-E960A6F27807}" srcOrd="0" destOrd="0" presId="urn:microsoft.com/office/officeart/2005/8/layout/vList5"/>
    <dgm:cxn modelId="{48D4F756-0025-4AD0-BCBA-6B3C455FC60D}" type="presOf" srcId="{F51FF985-8DC6-4C51-B8A9-1AD5BDB79EB7}" destId="{7B9FA169-7751-4BE7-843D-5F7CF101A884}" srcOrd="0" destOrd="0" presId="urn:microsoft.com/office/officeart/2005/8/layout/vList5"/>
    <dgm:cxn modelId="{0399A9CA-0F10-4C10-95A0-4811546AF718}" srcId="{4727487C-F1BD-48B1-BFBC-B652FC0C31E5}" destId="{F51FF985-8DC6-4C51-B8A9-1AD5BDB79EB7}" srcOrd="0" destOrd="0" parTransId="{626E2354-010E-4E76-99AC-F565273BD305}" sibTransId="{461F0F3E-17B1-4E53-9D5C-552FD9469738}"/>
    <dgm:cxn modelId="{E398067E-C70F-40DE-BC8C-540CAEE14B2C}" srcId="{4727487C-F1BD-48B1-BFBC-B652FC0C31E5}" destId="{7BAD58A2-9ADE-4204-BBC9-6F39A9576304}" srcOrd="2" destOrd="0" parTransId="{66A56D56-D499-43A1-A79E-2F21F4F03379}" sibTransId="{1CF3DB0F-7799-4ED2-B0A0-A7FC68527F92}"/>
    <dgm:cxn modelId="{3BC79B61-8A7E-4CB4-A02B-CE10EDCC4AA5}" type="presParOf" srcId="{9ADE52D9-5206-484E-A421-E964DC2D2B1F}" destId="{12E9240D-17D3-43AB-8734-DC277824E434}" srcOrd="0" destOrd="0" presId="urn:microsoft.com/office/officeart/2005/8/layout/vList5"/>
    <dgm:cxn modelId="{29DF7303-611F-4135-BD2F-79BC31748486}" type="presParOf" srcId="{12E9240D-17D3-43AB-8734-DC277824E434}" destId="{7B9FA169-7751-4BE7-843D-5F7CF101A884}" srcOrd="0" destOrd="0" presId="urn:microsoft.com/office/officeart/2005/8/layout/vList5"/>
    <dgm:cxn modelId="{DA89A66D-C952-41E1-B8DE-084B571E8410}" type="presParOf" srcId="{9ADE52D9-5206-484E-A421-E964DC2D2B1F}" destId="{FB17C0D4-8F14-464A-8096-22A283781467}" srcOrd="1" destOrd="0" presId="urn:microsoft.com/office/officeart/2005/8/layout/vList5"/>
    <dgm:cxn modelId="{12F64559-164B-439E-8CA1-BAA557FB3BD4}" type="presParOf" srcId="{9ADE52D9-5206-484E-A421-E964DC2D2B1F}" destId="{4BFC4737-324D-48B4-A55B-101904D4B6B2}" srcOrd="2" destOrd="0" presId="urn:microsoft.com/office/officeart/2005/8/layout/vList5"/>
    <dgm:cxn modelId="{729D94CB-7D2F-43FE-9C4E-9739000C4296}" type="presParOf" srcId="{4BFC4737-324D-48B4-A55B-101904D4B6B2}" destId="{F06D4856-15C5-4EEC-A02B-E960A6F27807}" srcOrd="0" destOrd="0" presId="urn:microsoft.com/office/officeart/2005/8/layout/vList5"/>
    <dgm:cxn modelId="{7837D7E2-359A-46A3-B124-7548D9F65041}" type="presParOf" srcId="{9ADE52D9-5206-484E-A421-E964DC2D2B1F}" destId="{6D425361-8262-4E16-BC13-F6AFDEAC4FBB}" srcOrd="3" destOrd="0" presId="urn:microsoft.com/office/officeart/2005/8/layout/vList5"/>
    <dgm:cxn modelId="{DE42CB09-1A60-43DA-9306-BC912AE4717B}" type="presParOf" srcId="{9ADE52D9-5206-484E-A421-E964DC2D2B1F}" destId="{9F5D3BB2-4E2F-4D0F-AF09-0A0A94E5CF88}" srcOrd="4" destOrd="0" presId="urn:microsoft.com/office/officeart/2005/8/layout/vList5"/>
    <dgm:cxn modelId="{3A483B0D-B3F6-4708-9106-6977F8093BA8}" type="presParOf" srcId="{9F5D3BB2-4E2F-4D0F-AF09-0A0A94E5CF88}" destId="{F7E93823-0B64-48A1-B88E-A8371C00CBD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CBD55C-5395-4C0A-82AC-FDA9EAACE533}">
      <dsp:nvSpPr>
        <dsp:cNvPr id="0" name=""/>
        <dsp:cNvSpPr/>
      </dsp:nvSpPr>
      <dsp:spPr>
        <a:xfrm>
          <a:off x="0" y="448141"/>
          <a:ext cx="3250703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A)miniatura</a:t>
          </a:r>
          <a:endParaRPr lang="cs-CZ" sz="4300" kern="1200" dirty="0"/>
        </a:p>
      </dsp:txBody>
      <dsp:txXfrm>
        <a:off x="50347" y="498488"/>
        <a:ext cx="3150009" cy="930660"/>
      </dsp:txXfrm>
    </dsp:sp>
    <dsp:sp modelId="{ED46C19E-BD2A-49D8-BAF2-14F722BAEA2D}">
      <dsp:nvSpPr>
        <dsp:cNvPr id="0" name=""/>
        <dsp:cNvSpPr/>
      </dsp:nvSpPr>
      <dsp:spPr>
        <a:xfrm>
          <a:off x="0" y="1588988"/>
          <a:ext cx="3250703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smtClean="0"/>
            <a:t>B) iniciála</a:t>
          </a:r>
          <a:endParaRPr lang="cs-CZ" sz="4300" kern="1200"/>
        </a:p>
      </dsp:txBody>
      <dsp:txXfrm>
        <a:off x="50347" y="1639335"/>
        <a:ext cx="3150009" cy="930660"/>
      </dsp:txXfrm>
    </dsp:sp>
    <dsp:sp modelId="{CD512E84-6A05-428B-9926-DC4893D62BE8}">
      <dsp:nvSpPr>
        <dsp:cNvPr id="0" name=""/>
        <dsp:cNvSpPr/>
      </dsp:nvSpPr>
      <dsp:spPr>
        <a:xfrm>
          <a:off x="0" y="2744183"/>
          <a:ext cx="3250703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C) freska</a:t>
          </a:r>
          <a:endParaRPr lang="cs-CZ" sz="4300" kern="1200" dirty="0"/>
        </a:p>
      </dsp:txBody>
      <dsp:txXfrm>
        <a:off x="50347" y="2794530"/>
        <a:ext cx="3150009" cy="9306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541BD-3C9E-4461-AB31-46882117A3B1}">
      <dsp:nvSpPr>
        <dsp:cNvPr id="0" name=""/>
        <dsp:cNvSpPr/>
      </dsp:nvSpPr>
      <dsp:spPr>
        <a:xfrm>
          <a:off x="1726" y="1879"/>
          <a:ext cx="3518049" cy="12404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A) rotunda</a:t>
          </a:r>
          <a:endParaRPr lang="cs-CZ" sz="4400" kern="1200" dirty="0"/>
        </a:p>
      </dsp:txBody>
      <dsp:txXfrm>
        <a:off x="62282" y="62435"/>
        <a:ext cx="3396937" cy="1119382"/>
      </dsp:txXfrm>
    </dsp:sp>
    <dsp:sp modelId="{34B7D56B-7C2A-4899-8AB8-C26DA11386C3}">
      <dsp:nvSpPr>
        <dsp:cNvPr id="0" name=""/>
        <dsp:cNvSpPr/>
      </dsp:nvSpPr>
      <dsp:spPr>
        <a:xfrm>
          <a:off x="1726" y="1304398"/>
          <a:ext cx="3535283" cy="12404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smtClean="0"/>
            <a:t>B) bazilika </a:t>
          </a:r>
          <a:endParaRPr lang="cs-CZ" sz="4400" kern="1200"/>
        </a:p>
      </dsp:txBody>
      <dsp:txXfrm>
        <a:off x="62282" y="1364954"/>
        <a:ext cx="3414171" cy="1119382"/>
      </dsp:txXfrm>
    </dsp:sp>
    <dsp:sp modelId="{0CC50626-81BE-4AEA-BD22-8151EE0369E4}">
      <dsp:nvSpPr>
        <dsp:cNvPr id="0" name=""/>
        <dsp:cNvSpPr/>
      </dsp:nvSpPr>
      <dsp:spPr>
        <a:xfrm>
          <a:off x="1726" y="2606917"/>
          <a:ext cx="3535283" cy="12404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400" kern="1200" dirty="0" smtClean="0"/>
            <a:t>C)katedrála</a:t>
          </a:r>
          <a:endParaRPr lang="cs-CZ" sz="4400" kern="1200" dirty="0"/>
        </a:p>
      </dsp:txBody>
      <dsp:txXfrm>
        <a:off x="62282" y="2667473"/>
        <a:ext cx="3414171" cy="11193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5EC1D4A-A796-47C3-A63E-CE236FB377E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kce.cz/" TargetMode="External"/><Relationship Id="rId2" Type="http://schemas.openxmlformats.org/officeDocument/2006/relationships/hyperlink" Target="http://abicko.avcr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82.114.195.35:90/ProjektModerniUmeni/St%C5%99edov%C4%9Bk/Projekt%20-%20Rom%C3%A1nsk%C3%A9%20um%C4%9Bn%C3%A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87557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Dějepis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VY_32_INOVACE_28_Románský sloh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Eva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Kuhnová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56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Románský sloh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826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>
                <a:ea typeface="Times New Roman"/>
                <a:cs typeface="Times New Roman"/>
              </a:rPr>
              <a:t> 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86" y="-315416"/>
            <a:ext cx="10552702" cy="703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28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 obrázku je 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6864533"/>
              </p:ext>
            </p:extLst>
          </p:nvPr>
        </p:nvGraphicFramePr>
        <p:xfrm>
          <a:off x="467544" y="1628800"/>
          <a:ext cx="3250704" cy="4209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243263" cy="449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300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Zkus to znovu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-465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6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pokračuj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4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 obrázku je 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5028556"/>
              </p:ext>
            </p:extLst>
          </p:nvPr>
        </p:nvGraphicFramePr>
        <p:xfrm>
          <a:off x="251520" y="1556792"/>
          <a:ext cx="3538736" cy="3849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268760"/>
            <a:ext cx="3075007" cy="2772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016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Zkus to znovu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-465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6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pokračuj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4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Knihy v době románské se psaly: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7580008"/>
              </p:ext>
            </p:extLst>
          </p:nvPr>
        </p:nvGraphicFramePr>
        <p:xfrm>
          <a:off x="457200" y="1600200"/>
          <a:ext cx="339472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607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Zkus to znovu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-465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6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pokračuj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4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Typickým oknem románské architektury je 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32198"/>
              </p:ext>
            </p:extLst>
          </p:nvPr>
        </p:nvGraphicFramePr>
        <p:xfrm>
          <a:off x="457200" y="1600200"/>
          <a:ext cx="296267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601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Zkus to znovu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-465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6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pokračuj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4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Jazykem vzdělanců v době románské byla: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2490365"/>
              </p:ext>
            </p:extLst>
          </p:nvPr>
        </p:nvGraphicFramePr>
        <p:xfrm>
          <a:off x="457200" y="1600200"/>
          <a:ext cx="310668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029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Zkus to znovu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-465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6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pokračuj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4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 obrázku je:</a:t>
            </a:r>
            <a:endParaRPr lang="cs-CZ" dirty="0"/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0726816"/>
              </p:ext>
            </p:extLst>
          </p:nvPr>
        </p:nvGraphicFramePr>
        <p:xfrm>
          <a:off x="457200" y="1600200"/>
          <a:ext cx="3538736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28800"/>
            <a:ext cx="2609850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03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Špatná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Zkus to znovu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2843808" y="2924944"/>
            <a:ext cx="3384376" cy="158417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6372200" y="4509120"/>
            <a:ext cx="1800200" cy="1728192"/>
          </a:xfrm>
          <a:prstGeom prst="smileyFace">
            <a:avLst>
              <a:gd name="adj" fmla="val -465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6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Blahopřeji!</a:t>
            </a:r>
            <a:endParaRPr lang="cs-CZ" sz="5400" dirty="0"/>
          </a:p>
        </p:txBody>
      </p:sp>
      <p:sp>
        <p:nvSpPr>
          <p:cNvPr id="5" name="Veselý obličej 4"/>
          <p:cNvSpPr/>
          <p:nvPr/>
        </p:nvSpPr>
        <p:spPr>
          <a:xfrm>
            <a:off x="3347864" y="3429000"/>
            <a:ext cx="1800200" cy="1728192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4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Dějepis </a:t>
            </a:r>
            <a:r>
              <a:rPr lang="cs-CZ" sz="1600" dirty="0"/>
              <a:t>– Středověk a raný novověk, 7. roč. pro ZŠ, </a:t>
            </a:r>
            <a:r>
              <a:rPr lang="cs-CZ" sz="1600" dirty="0" smtClean="0"/>
              <a:t>       SPN </a:t>
            </a:r>
            <a:r>
              <a:rPr lang="cs-CZ" sz="1600" dirty="0"/>
              <a:t>Praha 2004, Jar. Čechura + kol. </a:t>
            </a:r>
          </a:p>
          <a:p>
            <a:r>
              <a:rPr lang="cs-CZ" sz="1600" dirty="0"/>
              <a:t> </a:t>
            </a:r>
            <a:r>
              <a:rPr lang="cs-CZ" sz="1600" dirty="0">
                <a:hlinkClick r:id="rId2"/>
              </a:rPr>
              <a:t>http://abicko.avcr.cz</a:t>
            </a:r>
            <a:endParaRPr lang="cs-CZ" sz="1600" dirty="0"/>
          </a:p>
          <a:p>
            <a:r>
              <a:rPr lang="cs-CZ" sz="1600" dirty="0">
                <a:hlinkClick r:id="rId3"/>
              </a:rPr>
              <a:t>http://www.akce.cz</a:t>
            </a:r>
            <a:endParaRPr lang="cs-CZ" sz="1600" dirty="0"/>
          </a:p>
          <a:p>
            <a:r>
              <a:rPr lang="cs-CZ" sz="1600" dirty="0">
                <a:hlinkClick r:id="rId4"/>
              </a:rPr>
              <a:t>http://82.114.195.35:90/ProjektModerniUmeni/St%C5%99edov%C4%9Bk/Projekt%20-%20Rom%C3%A1nsk%C3%A9%20um%C4%9Bn%C3%AD/</a:t>
            </a:r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42870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24</TotalTime>
  <Words>191</Words>
  <Application>Microsoft Office PowerPoint</Application>
  <PresentationFormat>Předvádění na obrazovce (4:3)</PresentationFormat>
  <Paragraphs>64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Human</vt:lpstr>
      <vt:lpstr>Prezentace aplikace PowerPoint</vt:lpstr>
      <vt:lpstr>Románský sloh</vt:lpstr>
      <vt:lpstr>Prezentace aplikace PowerPoint</vt:lpstr>
      <vt:lpstr>Na obrázku je :</vt:lpstr>
      <vt:lpstr>Špatná odpověď</vt:lpstr>
      <vt:lpstr>Správná odpověď</vt:lpstr>
      <vt:lpstr>Na obrázku je :</vt:lpstr>
      <vt:lpstr>Špatná odpověď</vt:lpstr>
      <vt:lpstr>Správná odpověď</vt:lpstr>
      <vt:lpstr>Knihy v době románské se psaly:</vt:lpstr>
      <vt:lpstr>Špatná odpověď</vt:lpstr>
      <vt:lpstr>Správná odpověď</vt:lpstr>
      <vt:lpstr>Typickým oknem románské architektury je :</vt:lpstr>
      <vt:lpstr>Špatná odpověď</vt:lpstr>
      <vt:lpstr>Správná odpověď</vt:lpstr>
      <vt:lpstr>Jazykem vzdělanců v době románské byla:</vt:lpstr>
      <vt:lpstr>Špatná odpověď</vt:lpstr>
      <vt:lpstr>Správná odpověď</vt:lpstr>
      <vt:lpstr>Na obrázku je:</vt:lpstr>
      <vt:lpstr>Špatná odpověď</vt:lpstr>
      <vt:lpstr>Správná odpověď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Románský sloh</dc:title>
  <dc:creator>OEM</dc:creator>
  <cp:lastModifiedBy>OEM</cp:lastModifiedBy>
  <cp:revision>9</cp:revision>
  <dcterms:created xsi:type="dcterms:W3CDTF">2011-05-17T09:25:40Z</dcterms:created>
  <dcterms:modified xsi:type="dcterms:W3CDTF">2011-08-30T11:04:08Z</dcterms:modified>
</cp:coreProperties>
</file>