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sldIdLst>
    <p:sldId id="260" r:id="rId2"/>
    <p:sldId id="256" r:id="rId3"/>
    <p:sldId id="257" r:id="rId4"/>
    <p:sldId id="258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3F137C4-467F-4B0A-93F0-85D84DA969E9}" type="datetimeFigureOut">
              <a:rPr lang="cs-CZ" smtClean="0"/>
              <a:t>30.8.2011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D46D53-74BD-4E82-9612-C9F02F0CA5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38007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D46D53-74BD-4E82-9612-C9F02F0CA5F7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585904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41701-056F-4C3E-912F-F9F306288580}" type="datetimeFigureOut">
              <a:rPr lang="cs-CZ" smtClean="0"/>
              <a:t>30.8.2011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C1C6A4-060F-47A4-97CF-2A655B8F1D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12887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41701-056F-4C3E-912F-F9F306288580}" type="datetimeFigureOut">
              <a:rPr lang="cs-CZ" smtClean="0"/>
              <a:t>30.8.2011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C1C6A4-060F-47A4-97CF-2A655B8F1D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4525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41701-056F-4C3E-912F-F9F306288580}" type="datetimeFigureOut">
              <a:rPr lang="cs-CZ" smtClean="0"/>
              <a:t>30.8.2011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C1C6A4-060F-47A4-97CF-2A655B8F1D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42972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41701-056F-4C3E-912F-F9F306288580}" type="datetimeFigureOut">
              <a:rPr lang="cs-CZ" smtClean="0"/>
              <a:t>30.8.2011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C1C6A4-060F-47A4-97CF-2A655B8F1D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92974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41701-056F-4C3E-912F-F9F306288580}" type="datetimeFigureOut">
              <a:rPr lang="cs-CZ" smtClean="0"/>
              <a:t>30.8.2011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C1C6A4-060F-47A4-97CF-2A655B8F1D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20722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41701-056F-4C3E-912F-F9F306288580}" type="datetimeFigureOut">
              <a:rPr lang="cs-CZ" smtClean="0"/>
              <a:t>30.8.2011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C1C6A4-060F-47A4-97CF-2A655B8F1D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99861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41701-056F-4C3E-912F-F9F306288580}" type="datetimeFigureOut">
              <a:rPr lang="cs-CZ" smtClean="0"/>
              <a:t>30.8.2011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C1C6A4-060F-47A4-97CF-2A655B8F1D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69139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41701-056F-4C3E-912F-F9F306288580}" type="datetimeFigureOut">
              <a:rPr lang="cs-CZ" smtClean="0"/>
              <a:t>30.8.2011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C1C6A4-060F-47A4-97CF-2A655B8F1D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06120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41701-056F-4C3E-912F-F9F306288580}" type="datetimeFigureOut">
              <a:rPr lang="cs-CZ" smtClean="0"/>
              <a:t>30.8.2011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C1C6A4-060F-47A4-97CF-2A655B8F1D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7479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41701-056F-4C3E-912F-F9F306288580}" type="datetimeFigureOut">
              <a:rPr lang="cs-CZ" smtClean="0"/>
              <a:t>30.8.2011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C1C6A4-060F-47A4-97CF-2A655B8F1D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4224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41701-056F-4C3E-912F-F9F306288580}" type="datetimeFigureOut">
              <a:rPr lang="cs-CZ" smtClean="0"/>
              <a:t>30.8.2011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C1C6A4-060F-47A4-97CF-2A655B8F1D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10050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341701-056F-4C3E-912F-F9F306288580}" type="datetimeFigureOut">
              <a:rPr lang="cs-CZ" smtClean="0"/>
              <a:t>30.8.2011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C1C6A4-060F-47A4-97CF-2A655B8F1D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42936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05968707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Dějepis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7.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VY_32_INOVACE_28_ </a:t>
                      </a:r>
                      <a:r>
                        <a:rPr lang="cs-CZ" sz="1600" b="1" dirty="0" smtClean="0">
                          <a:latin typeface="Times New Roman"/>
                          <a:ea typeface="Calibri"/>
                          <a:cs typeface="Times New Roman"/>
                        </a:rPr>
                        <a:t>Vládnoucí</a:t>
                      </a:r>
                      <a:r>
                        <a:rPr lang="cs-CZ" sz="16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dynastie v Čechách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Eva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baseline="0" dirty="0" err="1" smtClean="0">
                          <a:latin typeface="Times New Roman"/>
                          <a:ea typeface="Calibri"/>
                          <a:cs typeface="Times New Roman"/>
                        </a:rPr>
                        <a:t>Kuhnová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708218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  <a:ln w="76200">
            <a:solidFill>
              <a:srgbClr val="7030A0"/>
            </a:solidFill>
          </a:ln>
        </p:spPr>
        <p:txBody>
          <a:bodyPr/>
          <a:lstStyle/>
          <a:p>
            <a:r>
              <a:rPr lang="cs-CZ" dirty="0" smtClean="0"/>
              <a:t>Riskuj 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148639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ovéPole 12"/>
          <p:cNvSpPr txBox="1"/>
          <p:nvPr/>
        </p:nvSpPr>
        <p:spPr>
          <a:xfrm>
            <a:off x="575556" y="1992683"/>
            <a:ext cx="1512168" cy="369332"/>
          </a:xfrm>
          <a:prstGeom prst="rect">
            <a:avLst/>
          </a:prstGeom>
          <a:noFill/>
          <a:ln>
            <a:solidFill>
              <a:schemeClr val="accent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32472924"/>
              </p:ext>
            </p:extLst>
          </p:nvPr>
        </p:nvGraphicFramePr>
        <p:xfrm>
          <a:off x="467542" y="260648"/>
          <a:ext cx="8352930" cy="6720748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1670586"/>
                <a:gridCol w="1670586"/>
                <a:gridCol w="1670586"/>
                <a:gridCol w="1670586"/>
                <a:gridCol w="1670586"/>
              </a:tblGrid>
              <a:tr h="124813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4414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03211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03211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03211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03211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2339752" y="836712"/>
            <a:ext cx="1296144" cy="307777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400" dirty="0" smtClean="0"/>
              <a:t>PŘEMYSLOVCI</a:t>
            </a:r>
            <a:endParaRPr lang="cs-CZ" sz="1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067944" y="882878"/>
            <a:ext cx="1296144" cy="276999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LUCEMBURKOVÉ</a:t>
            </a:r>
            <a:endParaRPr lang="cs-CZ" sz="1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652120" y="859580"/>
            <a:ext cx="1296144" cy="338554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600" dirty="0" smtClean="0"/>
              <a:t>JAGELLONCI</a:t>
            </a:r>
            <a:endParaRPr lang="cs-CZ" sz="1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308304" y="854333"/>
            <a:ext cx="1296144" cy="307777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400" dirty="0" smtClean="0"/>
              <a:t>HABSBURKOVÉ</a:t>
            </a:r>
            <a:endParaRPr lang="cs-CZ" sz="1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83568" y="790545"/>
            <a:ext cx="1296144" cy="36933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BODY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231740" y="3450002"/>
            <a:ext cx="1512168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i="1" dirty="0" smtClean="0">
                <a:solidFill>
                  <a:srgbClr val="FF0000"/>
                </a:solidFill>
              </a:rPr>
              <a:t>Václav III.</a:t>
            </a:r>
            <a:endParaRPr lang="cs-CZ" i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240258" y="2852021"/>
            <a:ext cx="1512168" cy="58477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600" dirty="0" smtClean="0"/>
              <a:t>Kým vymřel rod Přemyslovců?</a:t>
            </a:r>
            <a:endParaRPr lang="cs-CZ" sz="16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200292" y="2417033"/>
            <a:ext cx="1512168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i="1" dirty="0" smtClean="0">
                <a:solidFill>
                  <a:srgbClr val="FF0000"/>
                </a:solidFill>
              </a:rPr>
              <a:t>Rudolf II</a:t>
            </a:r>
            <a:r>
              <a:rPr lang="cs-CZ" i="1" dirty="0" smtClean="0"/>
              <a:t>.</a:t>
            </a:r>
            <a:endParaRPr lang="cs-CZ" i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200292" y="1592574"/>
            <a:ext cx="1512168" cy="58477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600" dirty="0" smtClean="0"/>
              <a:t>Habsburk sídlící v Praze</a:t>
            </a:r>
            <a:endParaRPr lang="cs-CZ" sz="16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519359" y="2357101"/>
            <a:ext cx="1512168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i="1" dirty="0" smtClean="0">
                <a:solidFill>
                  <a:srgbClr val="FF0000"/>
                </a:solidFill>
              </a:rPr>
              <a:t>2</a:t>
            </a:r>
            <a:endParaRPr lang="cs-CZ" i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544108" y="1654898"/>
            <a:ext cx="1512168" cy="738664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400" dirty="0" smtClean="0"/>
              <a:t>Kolik panovníků z tohoto rodu vládlo v Čechách ?</a:t>
            </a:r>
            <a:endParaRPr lang="cs-CZ" sz="1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851920" y="2386255"/>
            <a:ext cx="1512168" cy="30777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400" i="1" dirty="0" smtClean="0">
                <a:solidFill>
                  <a:srgbClr val="FF0000"/>
                </a:solidFill>
              </a:rPr>
              <a:t>Jan Lucemburský</a:t>
            </a:r>
            <a:endParaRPr lang="cs-CZ" sz="1400" i="1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231740" y="2417033"/>
            <a:ext cx="1512168" cy="30777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400" i="1" dirty="0" smtClean="0">
                <a:solidFill>
                  <a:srgbClr val="FF0000"/>
                </a:solidFill>
              </a:rPr>
              <a:t>Přemysl Otakar I.</a:t>
            </a:r>
            <a:endParaRPr lang="cs-CZ" sz="1400" i="1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851920" y="1578307"/>
            <a:ext cx="1512168" cy="83099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600" dirty="0" smtClean="0"/>
              <a:t>1. Lucemburk na českém trůnu</a:t>
            </a:r>
            <a:endParaRPr lang="cs-CZ" sz="16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231740" y="1556792"/>
            <a:ext cx="1512168" cy="738664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Který panovník získal dědičný královský titul</a:t>
            </a:r>
            <a:endParaRPr lang="cs-CZ" sz="1400" dirty="0"/>
          </a:p>
        </p:txBody>
      </p:sp>
      <p:sp>
        <p:nvSpPr>
          <p:cNvPr id="23" name="Obdélník 22"/>
          <p:cNvSpPr/>
          <p:nvPr/>
        </p:nvSpPr>
        <p:spPr>
          <a:xfrm>
            <a:off x="2205844" y="1513811"/>
            <a:ext cx="1520686" cy="804107"/>
          </a:xfrm>
          <a:prstGeom prst="rect">
            <a:avLst/>
          </a:prstGeom>
          <a:ln>
            <a:noFill/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3898435" y="1535566"/>
            <a:ext cx="1495874" cy="860241"/>
          </a:xfrm>
          <a:prstGeom prst="rect">
            <a:avLst/>
          </a:prstGeom>
          <a:ln>
            <a:noFill/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5544108" y="1517214"/>
            <a:ext cx="1512168" cy="859709"/>
          </a:xfrm>
          <a:prstGeom prst="rect">
            <a:avLst/>
          </a:prstGeom>
          <a:ln>
            <a:noFill/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2205844" y="2377271"/>
            <a:ext cx="1512168" cy="387299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3907226" y="2430307"/>
            <a:ext cx="1495874" cy="361319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5538561" y="2422294"/>
            <a:ext cx="1512168" cy="369332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7233685" y="1535566"/>
            <a:ext cx="1512168" cy="860241"/>
          </a:xfrm>
          <a:prstGeom prst="rect">
            <a:avLst/>
          </a:prstGeom>
          <a:ln>
            <a:noFill/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7243732" y="2424682"/>
            <a:ext cx="1567682" cy="377061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TextovéPole 37"/>
          <p:cNvSpPr txBox="1"/>
          <p:nvPr/>
        </p:nvSpPr>
        <p:spPr>
          <a:xfrm>
            <a:off x="3868214" y="2852142"/>
            <a:ext cx="1512168" cy="46166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Který panovník je nazýván Otec vlasti ?</a:t>
            </a:r>
            <a:endParaRPr lang="cs-CZ" sz="12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3898842" y="3461742"/>
            <a:ext cx="1512168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i="1" dirty="0" smtClean="0">
                <a:solidFill>
                  <a:srgbClr val="FF0000"/>
                </a:solidFill>
              </a:rPr>
              <a:t>Karel IV.</a:t>
            </a:r>
            <a:endParaRPr lang="cs-CZ" i="1" dirty="0">
              <a:solidFill>
                <a:srgbClr val="FF0000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5599953" y="2862785"/>
            <a:ext cx="1512168" cy="46166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Kdo nechal postavit Vladislavský sál ?</a:t>
            </a:r>
            <a:endParaRPr lang="cs-CZ" sz="1200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5599953" y="3472812"/>
            <a:ext cx="1512168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i="1" dirty="0" smtClean="0">
                <a:solidFill>
                  <a:srgbClr val="FF0000"/>
                </a:solidFill>
              </a:rPr>
              <a:t>Vladislav J</a:t>
            </a:r>
            <a:r>
              <a:rPr lang="cs-CZ" i="1" dirty="0" smtClean="0"/>
              <a:t>.</a:t>
            </a:r>
            <a:endParaRPr lang="cs-CZ" i="1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7292755" y="2862600"/>
            <a:ext cx="1512168" cy="52322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1.Habsburk na českém trůnu</a:t>
            </a:r>
            <a:endParaRPr lang="cs-CZ" sz="1400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7274566" y="3505726"/>
            <a:ext cx="1512168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i="1" dirty="0" smtClean="0">
                <a:solidFill>
                  <a:srgbClr val="FF0000"/>
                </a:solidFill>
              </a:rPr>
              <a:t>Ferdinand I.</a:t>
            </a:r>
            <a:endParaRPr lang="cs-CZ" i="1" dirty="0">
              <a:solidFill>
                <a:srgbClr val="FF0000"/>
              </a:solidFill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2212740" y="3875058"/>
            <a:ext cx="1512168" cy="52322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Kdo je král zlatý a železný?</a:t>
            </a:r>
            <a:endParaRPr lang="cs-CZ" sz="1400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2210103" y="4413818"/>
            <a:ext cx="1512168" cy="30777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400" i="1" dirty="0" smtClean="0">
                <a:solidFill>
                  <a:srgbClr val="FF0000"/>
                </a:solidFill>
              </a:rPr>
              <a:t>Přemysl Otakar II</a:t>
            </a:r>
            <a:r>
              <a:rPr lang="cs-CZ" sz="1400" i="1" dirty="0" smtClean="0"/>
              <a:t>.</a:t>
            </a:r>
            <a:endParaRPr lang="cs-CZ" sz="1400" i="1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2231740" y="5517232"/>
            <a:ext cx="1512168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i="1" dirty="0" smtClean="0">
                <a:solidFill>
                  <a:srgbClr val="FF0000"/>
                </a:solidFill>
              </a:rPr>
              <a:t>Bořivoj</a:t>
            </a:r>
            <a:endParaRPr lang="cs-CZ" i="1" dirty="0">
              <a:solidFill>
                <a:srgbClr val="FF0000"/>
              </a:solidFill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2251279" y="4921966"/>
            <a:ext cx="1512168" cy="52322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1. historicky doložený kníže</a:t>
            </a:r>
            <a:endParaRPr lang="cs-CZ" sz="1400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7200292" y="4413818"/>
            <a:ext cx="1512168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i="1" dirty="0" smtClean="0">
                <a:solidFill>
                  <a:srgbClr val="FF0000"/>
                </a:solidFill>
              </a:rPr>
              <a:t>1618</a:t>
            </a:r>
            <a:endParaRPr lang="cs-CZ" i="1" dirty="0">
              <a:solidFill>
                <a:srgbClr val="FF0000"/>
              </a:solidFill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7191706" y="3886079"/>
            <a:ext cx="1512168" cy="52322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Kdy byla 2. defenestrace ?</a:t>
            </a:r>
            <a:endParaRPr lang="cs-CZ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5576961" y="4443670"/>
            <a:ext cx="1512168" cy="338554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600" i="1" dirty="0" smtClean="0">
                <a:solidFill>
                  <a:srgbClr val="FF0000"/>
                </a:solidFill>
              </a:rPr>
              <a:t>Moháč</a:t>
            </a:r>
            <a:endParaRPr lang="cs-CZ" sz="1600" i="1" dirty="0">
              <a:solidFill>
                <a:srgbClr val="FF0000"/>
              </a:solidFill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5544108" y="3875058"/>
            <a:ext cx="1512168" cy="52322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Kde padl </a:t>
            </a:r>
          </a:p>
          <a:p>
            <a:r>
              <a:rPr lang="cs-CZ" sz="1400" dirty="0" smtClean="0"/>
              <a:t>Ludvík J. </a:t>
            </a:r>
            <a:r>
              <a:rPr lang="cs-CZ" sz="1400" dirty="0"/>
              <a:t>?</a:t>
            </a:r>
            <a:r>
              <a:rPr lang="cs-CZ" sz="1400" dirty="0" smtClean="0"/>
              <a:t> </a:t>
            </a:r>
            <a:endParaRPr lang="cs-CZ" sz="1400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3898842" y="4403580"/>
            <a:ext cx="1512168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i="1" dirty="0" smtClean="0">
                <a:solidFill>
                  <a:srgbClr val="FF0000"/>
                </a:solidFill>
              </a:rPr>
              <a:t>Václav</a:t>
            </a:r>
            <a:endParaRPr lang="cs-CZ" i="1" dirty="0">
              <a:solidFill>
                <a:srgbClr val="FF0000"/>
              </a:solidFill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3907226" y="3868961"/>
            <a:ext cx="1512168" cy="52322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Původní jméno Karla IV.</a:t>
            </a:r>
            <a:endParaRPr lang="cs-CZ" sz="1400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3904218" y="4931296"/>
            <a:ext cx="1512168" cy="52322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Kdo je liška</a:t>
            </a:r>
          </a:p>
          <a:p>
            <a:r>
              <a:rPr lang="cs-CZ" sz="1400" dirty="0" smtClean="0"/>
              <a:t> ryšavá ?</a:t>
            </a:r>
            <a:endParaRPr lang="cs-CZ" sz="1400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3928860" y="5517232"/>
            <a:ext cx="1512168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i="1" dirty="0" smtClean="0">
                <a:solidFill>
                  <a:srgbClr val="FF0000"/>
                </a:solidFill>
              </a:rPr>
              <a:t>Zikmund</a:t>
            </a:r>
            <a:endParaRPr lang="cs-CZ" i="1" dirty="0">
              <a:solidFill>
                <a:srgbClr val="FF0000"/>
              </a:solidFill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5576961" y="4932851"/>
            <a:ext cx="1512168" cy="52322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Typ monarchie za Jagellonců</a:t>
            </a:r>
            <a:endParaRPr lang="cs-CZ" sz="1400" dirty="0"/>
          </a:p>
        </p:txBody>
      </p:sp>
      <p:sp>
        <p:nvSpPr>
          <p:cNvPr id="59" name="TextovéPole 58"/>
          <p:cNvSpPr txBox="1"/>
          <p:nvPr/>
        </p:nvSpPr>
        <p:spPr>
          <a:xfrm>
            <a:off x="5599953" y="5517636"/>
            <a:ext cx="1512168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i="1" dirty="0" smtClean="0">
                <a:solidFill>
                  <a:srgbClr val="FF0000"/>
                </a:solidFill>
              </a:rPr>
              <a:t>stavovská</a:t>
            </a:r>
            <a:endParaRPr lang="cs-CZ" i="1" dirty="0">
              <a:solidFill>
                <a:srgbClr val="FF0000"/>
              </a:solidFill>
            </a:endParaRPr>
          </a:p>
        </p:txBody>
      </p:sp>
      <p:sp>
        <p:nvSpPr>
          <p:cNvPr id="60" name="TextovéPole 59"/>
          <p:cNvSpPr txBox="1"/>
          <p:nvPr/>
        </p:nvSpPr>
        <p:spPr>
          <a:xfrm>
            <a:off x="7227474" y="4943737"/>
            <a:ext cx="1512168" cy="52322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Kdo postavil Belveder ?</a:t>
            </a:r>
            <a:endParaRPr lang="cs-CZ" sz="1400" dirty="0"/>
          </a:p>
        </p:txBody>
      </p:sp>
      <p:sp>
        <p:nvSpPr>
          <p:cNvPr id="61" name="TextovéPole 60"/>
          <p:cNvSpPr txBox="1"/>
          <p:nvPr/>
        </p:nvSpPr>
        <p:spPr>
          <a:xfrm>
            <a:off x="7234469" y="5534172"/>
            <a:ext cx="1512168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i="1" dirty="0" smtClean="0">
                <a:solidFill>
                  <a:srgbClr val="FF0000"/>
                </a:solidFill>
              </a:rPr>
              <a:t>Ferdinand I.</a:t>
            </a:r>
            <a:endParaRPr lang="cs-CZ" i="1" dirty="0">
              <a:solidFill>
                <a:srgbClr val="FF0000"/>
              </a:solidFill>
            </a:endParaRPr>
          </a:p>
        </p:txBody>
      </p:sp>
      <p:sp>
        <p:nvSpPr>
          <p:cNvPr id="63" name="TextovéPole 62"/>
          <p:cNvSpPr txBox="1"/>
          <p:nvPr/>
        </p:nvSpPr>
        <p:spPr>
          <a:xfrm>
            <a:off x="981266" y="1948586"/>
            <a:ext cx="422381" cy="369332"/>
          </a:xfrm>
          <a:prstGeom prst="rect">
            <a:avLst/>
          </a:prstGeom>
          <a:noFill/>
          <a:ln>
            <a:solidFill>
              <a:schemeClr val="accent2">
                <a:lumMod val="40000"/>
                <a:lumOff val="6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?</a:t>
            </a:r>
            <a:endParaRPr lang="cs-CZ" b="1" dirty="0"/>
          </a:p>
        </p:txBody>
      </p:sp>
      <p:sp>
        <p:nvSpPr>
          <p:cNvPr id="64" name="TextovéPole 63"/>
          <p:cNvSpPr txBox="1"/>
          <p:nvPr/>
        </p:nvSpPr>
        <p:spPr>
          <a:xfrm>
            <a:off x="910000" y="3168473"/>
            <a:ext cx="637664" cy="369332"/>
          </a:xfrm>
          <a:prstGeom prst="rect">
            <a:avLst/>
          </a:prstGeom>
          <a:noFill/>
          <a:ln>
            <a:solidFill>
              <a:schemeClr val="accent2">
                <a:lumMod val="40000"/>
                <a:lumOff val="6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?</a:t>
            </a:r>
            <a:endParaRPr lang="cs-CZ" b="1" dirty="0"/>
          </a:p>
        </p:txBody>
      </p:sp>
      <p:sp>
        <p:nvSpPr>
          <p:cNvPr id="65" name="TextovéPole 64"/>
          <p:cNvSpPr txBox="1"/>
          <p:nvPr/>
        </p:nvSpPr>
        <p:spPr>
          <a:xfrm>
            <a:off x="683567" y="5214054"/>
            <a:ext cx="814337" cy="369332"/>
          </a:xfrm>
          <a:prstGeom prst="rect">
            <a:avLst/>
          </a:prstGeom>
          <a:noFill/>
          <a:ln>
            <a:solidFill>
              <a:schemeClr val="accent2">
                <a:lumMod val="40000"/>
                <a:lumOff val="6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400</a:t>
            </a:r>
            <a:endParaRPr lang="cs-CZ" b="1" dirty="0"/>
          </a:p>
        </p:txBody>
      </p:sp>
      <p:sp>
        <p:nvSpPr>
          <p:cNvPr id="66" name="TextovéPole 65"/>
          <p:cNvSpPr txBox="1"/>
          <p:nvPr/>
        </p:nvSpPr>
        <p:spPr>
          <a:xfrm>
            <a:off x="-1620688" y="3004824"/>
            <a:ext cx="1512168" cy="369332"/>
          </a:xfrm>
          <a:prstGeom prst="rect">
            <a:avLst/>
          </a:prstGeom>
          <a:noFill/>
          <a:ln>
            <a:solidFill>
              <a:schemeClr val="accent2">
                <a:lumMod val="40000"/>
                <a:lumOff val="60000"/>
              </a:schemeClr>
            </a:solidFill>
          </a:ln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62" name="TextovéPole 61"/>
          <p:cNvSpPr txBox="1"/>
          <p:nvPr/>
        </p:nvSpPr>
        <p:spPr>
          <a:xfrm>
            <a:off x="696952" y="1948586"/>
            <a:ext cx="991008" cy="369332"/>
          </a:xfrm>
          <a:prstGeom prst="rect">
            <a:avLst/>
          </a:prstGeom>
          <a:noFill/>
          <a:ln>
            <a:solidFill>
              <a:schemeClr val="accent2">
                <a:lumMod val="40000"/>
                <a:lumOff val="6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100</a:t>
            </a:r>
            <a:endParaRPr lang="cs-CZ" b="1" dirty="0"/>
          </a:p>
        </p:txBody>
      </p:sp>
      <p:sp>
        <p:nvSpPr>
          <p:cNvPr id="68" name="TextovéPole 67"/>
          <p:cNvSpPr txBox="1"/>
          <p:nvPr/>
        </p:nvSpPr>
        <p:spPr>
          <a:xfrm>
            <a:off x="860241" y="5269850"/>
            <a:ext cx="637664" cy="369332"/>
          </a:xfrm>
          <a:prstGeom prst="rect">
            <a:avLst/>
          </a:prstGeom>
          <a:noFill/>
          <a:ln>
            <a:solidFill>
              <a:schemeClr val="accent2">
                <a:lumMod val="40000"/>
                <a:lumOff val="6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?</a:t>
            </a:r>
            <a:endParaRPr lang="cs-CZ" b="1" dirty="0"/>
          </a:p>
        </p:txBody>
      </p:sp>
      <p:sp>
        <p:nvSpPr>
          <p:cNvPr id="69" name="TextovéPole 68"/>
          <p:cNvSpPr txBox="1"/>
          <p:nvPr/>
        </p:nvSpPr>
        <p:spPr>
          <a:xfrm>
            <a:off x="821663" y="3144408"/>
            <a:ext cx="814337" cy="369332"/>
          </a:xfrm>
          <a:prstGeom prst="rect">
            <a:avLst/>
          </a:prstGeom>
          <a:noFill/>
          <a:ln>
            <a:solidFill>
              <a:schemeClr val="accent2">
                <a:lumMod val="40000"/>
                <a:lumOff val="6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200</a:t>
            </a:r>
            <a:endParaRPr lang="cs-CZ" b="1" dirty="0"/>
          </a:p>
        </p:txBody>
      </p:sp>
      <p:sp>
        <p:nvSpPr>
          <p:cNvPr id="70" name="TextovéPole 69"/>
          <p:cNvSpPr txBox="1"/>
          <p:nvPr/>
        </p:nvSpPr>
        <p:spPr>
          <a:xfrm>
            <a:off x="910000" y="4136668"/>
            <a:ext cx="637664" cy="369332"/>
          </a:xfrm>
          <a:prstGeom prst="rect">
            <a:avLst/>
          </a:prstGeom>
          <a:noFill/>
          <a:ln>
            <a:solidFill>
              <a:schemeClr val="accent2">
                <a:lumMod val="40000"/>
                <a:lumOff val="6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?</a:t>
            </a:r>
            <a:endParaRPr lang="cs-CZ" b="1" dirty="0"/>
          </a:p>
        </p:txBody>
      </p:sp>
      <p:sp>
        <p:nvSpPr>
          <p:cNvPr id="71" name="TextovéPole 70"/>
          <p:cNvSpPr txBox="1"/>
          <p:nvPr/>
        </p:nvSpPr>
        <p:spPr>
          <a:xfrm>
            <a:off x="683568" y="4128235"/>
            <a:ext cx="814337" cy="369332"/>
          </a:xfrm>
          <a:prstGeom prst="rect">
            <a:avLst/>
          </a:prstGeom>
          <a:noFill/>
          <a:ln>
            <a:solidFill>
              <a:schemeClr val="accent2">
                <a:lumMod val="40000"/>
                <a:lumOff val="6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300</a:t>
            </a:r>
            <a:endParaRPr lang="cs-CZ" b="1" dirty="0"/>
          </a:p>
        </p:txBody>
      </p:sp>
      <p:sp>
        <p:nvSpPr>
          <p:cNvPr id="72" name="Obdélník 71"/>
          <p:cNvSpPr/>
          <p:nvPr/>
        </p:nvSpPr>
        <p:spPr>
          <a:xfrm>
            <a:off x="2220921" y="2828833"/>
            <a:ext cx="1533805" cy="610027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Obdélník 72"/>
          <p:cNvSpPr/>
          <p:nvPr/>
        </p:nvSpPr>
        <p:spPr>
          <a:xfrm>
            <a:off x="2235999" y="3483757"/>
            <a:ext cx="1503650" cy="390385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Obdélník 73"/>
          <p:cNvSpPr/>
          <p:nvPr/>
        </p:nvSpPr>
        <p:spPr>
          <a:xfrm>
            <a:off x="3892892" y="2831074"/>
            <a:ext cx="1479580" cy="610027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Obdélník 74"/>
          <p:cNvSpPr/>
          <p:nvPr/>
        </p:nvSpPr>
        <p:spPr>
          <a:xfrm>
            <a:off x="3899079" y="3483758"/>
            <a:ext cx="1512168" cy="413267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Obdélník 75"/>
          <p:cNvSpPr/>
          <p:nvPr/>
        </p:nvSpPr>
        <p:spPr>
          <a:xfrm>
            <a:off x="5538561" y="2839394"/>
            <a:ext cx="1553270" cy="610027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Obdélník 76"/>
          <p:cNvSpPr/>
          <p:nvPr/>
        </p:nvSpPr>
        <p:spPr>
          <a:xfrm>
            <a:off x="5528671" y="3483758"/>
            <a:ext cx="1573390" cy="390385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Obdélník 77"/>
          <p:cNvSpPr/>
          <p:nvPr/>
        </p:nvSpPr>
        <p:spPr>
          <a:xfrm>
            <a:off x="7213683" y="2856326"/>
            <a:ext cx="1574761" cy="584775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Obdélník 78"/>
          <p:cNvSpPr/>
          <p:nvPr/>
        </p:nvSpPr>
        <p:spPr>
          <a:xfrm>
            <a:off x="7158786" y="3472316"/>
            <a:ext cx="1604631" cy="413267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Obdélník 79"/>
          <p:cNvSpPr/>
          <p:nvPr/>
        </p:nvSpPr>
        <p:spPr>
          <a:xfrm>
            <a:off x="2236201" y="3916251"/>
            <a:ext cx="1542323" cy="506102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Obdélník 80"/>
          <p:cNvSpPr/>
          <p:nvPr/>
        </p:nvSpPr>
        <p:spPr>
          <a:xfrm>
            <a:off x="2251276" y="4466775"/>
            <a:ext cx="1542323" cy="433703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Obdélník 81"/>
          <p:cNvSpPr/>
          <p:nvPr/>
        </p:nvSpPr>
        <p:spPr>
          <a:xfrm>
            <a:off x="3912566" y="3920895"/>
            <a:ext cx="1490534" cy="506102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Obdélník 82"/>
          <p:cNvSpPr/>
          <p:nvPr/>
        </p:nvSpPr>
        <p:spPr>
          <a:xfrm>
            <a:off x="3899079" y="4474571"/>
            <a:ext cx="1542186" cy="433704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Obdélník 83"/>
          <p:cNvSpPr/>
          <p:nvPr/>
        </p:nvSpPr>
        <p:spPr>
          <a:xfrm>
            <a:off x="5527339" y="3915012"/>
            <a:ext cx="1561789" cy="492667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Obdélník 84"/>
          <p:cNvSpPr/>
          <p:nvPr/>
        </p:nvSpPr>
        <p:spPr>
          <a:xfrm>
            <a:off x="5549051" y="4466775"/>
            <a:ext cx="1532289" cy="437842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Obdélník 85"/>
          <p:cNvSpPr/>
          <p:nvPr/>
        </p:nvSpPr>
        <p:spPr>
          <a:xfrm>
            <a:off x="7192488" y="3934643"/>
            <a:ext cx="1596129" cy="468832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Obdélník 86"/>
          <p:cNvSpPr/>
          <p:nvPr/>
        </p:nvSpPr>
        <p:spPr>
          <a:xfrm>
            <a:off x="7195997" y="4455788"/>
            <a:ext cx="1587543" cy="437842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Obdélník 87"/>
          <p:cNvSpPr/>
          <p:nvPr/>
        </p:nvSpPr>
        <p:spPr>
          <a:xfrm>
            <a:off x="2258919" y="4931296"/>
            <a:ext cx="1542323" cy="542732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9" name="Obdélník 88"/>
          <p:cNvSpPr/>
          <p:nvPr/>
        </p:nvSpPr>
        <p:spPr>
          <a:xfrm>
            <a:off x="2258919" y="5558167"/>
            <a:ext cx="1542323" cy="369332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0" name="Obdélník 89"/>
          <p:cNvSpPr/>
          <p:nvPr/>
        </p:nvSpPr>
        <p:spPr>
          <a:xfrm>
            <a:off x="3895529" y="4956178"/>
            <a:ext cx="1482150" cy="510779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2" name="Obdélník 91"/>
          <p:cNvSpPr/>
          <p:nvPr/>
        </p:nvSpPr>
        <p:spPr>
          <a:xfrm>
            <a:off x="3886267" y="5525904"/>
            <a:ext cx="1512168" cy="385868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3" name="Obdélník 92"/>
          <p:cNvSpPr/>
          <p:nvPr/>
        </p:nvSpPr>
        <p:spPr>
          <a:xfrm>
            <a:off x="5569172" y="4956178"/>
            <a:ext cx="1512168" cy="534531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4" name="Obdélník 93"/>
          <p:cNvSpPr/>
          <p:nvPr/>
        </p:nvSpPr>
        <p:spPr>
          <a:xfrm>
            <a:off x="5597925" y="5541227"/>
            <a:ext cx="1512168" cy="386272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5" name="Obdélník 94"/>
          <p:cNvSpPr/>
          <p:nvPr/>
        </p:nvSpPr>
        <p:spPr>
          <a:xfrm>
            <a:off x="7205017" y="4947633"/>
            <a:ext cx="1512168" cy="535661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6" name="Obdélník 95"/>
          <p:cNvSpPr/>
          <p:nvPr/>
        </p:nvSpPr>
        <p:spPr>
          <a:xfrm>
            <a:off x="7205018" y="5549697"/>
            <a:ext cx="1512168" cy="386272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3635896" y="6381328"/>
            <a:ext cx="4968552" cy="276999"/>
          </a:xfrm>
          <a:prstGeom prst="rect">
            <a:avLst/>
          </a:prstGeom>
          <a:solidFill>
            <a:schemeClr val="accent2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Po kliknutí na toto barevné pole najdeš vždy správnou odpověď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val="10752927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3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4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0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8"/>
                  </p:tgtEl>
                </p:cond>
              </p:nextCondLst>
            </p:seq>
            <p:seq concurrent="1" nextAc="seek">
              <p:cTn id="73" restart="whenNotActive" fill="hold" evtFilter="cancelBubble" nodeType="interactiveSeq">
                <p:stCondLst>
                  <p:cond evt="onClick" delay="0">
                    <p:tgtEl>
                      <p:spTgt spid="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" fill="hold">
                      <p:stCondLst>
                        <p:cond delay="0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7" dur="500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2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7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4" dur="500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3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1" dur="500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4"/>
                  </p:tgtEl>
                </p:cond>
              </p:nextCondLst>
            </p:seq>
            <p:seq concurrent="1" nextAc="seek">
              <p:cTn id="94" restart="whenNotActive" fill="hold" evtFilter="cancelBubble" nodeType="interactiveSeq">
                <p:stCondLst>
                  <p:cond evt="onClick" delay="0">
                    <p:tgtEl>
                      <p:spTgt spid="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5" fill="hold">
                      <p:stCondLst>
                        <p:cond delay="0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8" dur="500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" dur="500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5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5" dur="500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6"/>
                  </p:tgtEl>
                </p:cond>
              </p:nextCondLst>
            </p:seq>
            <p:seq concurrent="1" nextAc="seek">
              <p:cTn id="108" restart="whenNotActive" fill="hold" evtFilter="cancelBubble" nodeType="interactiveSeq">
                <p:stCondLst>
                  <p:cond evt="onClick" delay="0">
                    <p:tgtEl>
                      <p:spTgt spid="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9" fill="hold">
                      <p:stCondLst>
                        <p:cond delay="0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2" dur="500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3" dur="500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7"/>
                  </p:tgtEl>
                </p:cond>
              </p:nextCondLst>
            </p:seq>
            <p:seq concurrent="1" nextAc="seek">
              <p:cTn id="115" restart="whenNotActive" fill="hold" evtFilter="cancelBubble" nodeType="interactiveSeq">
                <p:stCondLst>
                  <p:cond evt="onClick" delay="0">
                    <p:tgtEl>
                      <p:spTgt spid="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6" fill="hold">
                      <p:stCondLst>
                        <p:cond delay="0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9" dur="500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0" dur="500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8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6" dur="500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7" dur="500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9"/>
                  </p:tgtEl>
                </p:cond>
              </p:nextCondLst>
            </p:seq>
            <p:seq concurrent="1" nextAc="seek">
              <p:cTn id="129" restart="whenNotActive" fill="hold" evtFilter="cancelBubble" nodeType="interactiveSeq">
                <p:stCondLst>
                  <p:cond evt="onClick" delay="0">
                    <p:tgtEl>
                      <p:spTgt spid="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0" fill="hold">
                      <p:stCondLst>
                        <p:cond delay="0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3" dur="500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500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0"/>
                  </p:tgtEl>
                </p:cond>
              </p:nextCondLst>
            </p:seq>
            <p:seq concurrent="1" nextAc="seek">
              <p:cTn id="136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7" fill="hold">
                      <p:stCondLst>
                        <p:cond delay="0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0" dur="5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1" dur="5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143" restart="whenNotActive" fill="hold" evtFilter="cancelBubble" nodeType="interactiveSeq">
                <p:stCondLst>
                  <p:cond evt="onClick" delay="0">
                    <p:tgtEl>
                      <p:spTgt spid="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4" fill="hold">
                      <p:stCondLst>
                        <p:cond delay="0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7" dur="500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8" dur="500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2"/>
                  </p:tgtEl>
                </p:cond>
              </p:nextCondLst>
            </p:seq>
            <p:seq concurrent="1" nextAc="seek">
              <p:cTn id="150" restart="whenNotActive" fill="hold" evtFilter="cancelBubble" nodeType="interactiveSeq">
                <p:stCondLst>
                  <p:cond evt="onClick" delay="0">
                    <p:tgtEl>
                      <p:spTgt spid="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1" fill="hold">
                      <p:stCondLst>
                        <p:cond delay="0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4" dur="500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5" dur="500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3"/>
                  </p:tgtEl>
                </p:cond>
              </p:nextCondLst>
            </p:seq>
            <p:seq concurrent="1" nextAc="seek">
              <p:cTn id="157" restart="whenNotActive" fill="hold" evtFilter="cancelBubble" nodeType="interactiveSeq">
                <p:stCondLst>
                  <p:cond evt="onClick" delay="0">
                    <p:tgtEl>
                      <p:spTgt spid="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8" fill="hold">
                      <p:stCondLst>
                        <p:cond delay="0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1" dur="500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2" dur="500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4"/>
                  </p:tgtEl>
                </p:cond>
              </p:nextCondLst>
            </p:seq>
            <p:seq concurrent="1" nextAc="seek">
              <p:cTn id="164" restart="whenNotActive" fill="hold" evtFilter="cancelBubble" nodeType="interactiveSeq">
                <p:stCondLst>
                  <p:cond evt="onClick" delay="0">
                    <p:tgtEl>
                      <p:spTgt spid="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5" fill="hold">
                      <p:stCondLst>
                        <p:cond delay="0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8" dur="500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9" dur="500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5"/>
                  </p:tgtEl>
                </p:cond>
              </p:nextCondLst>
            </p:seq>
            <p:seq concurrent="1" nextAc="seek">
              <p:cTn id="171" restart="whenNotActive" fill="hold" evtFilter="cancelBubble" nodeType="interactiveSeq">
                <p:stCondLst>
                  <p:cond evt="onClick" delay="0">
                    <p:tgtEl>
                      <p:spTgt spid="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2" fill="hold">
                      <p:stCondLst>
                        <p:cond delay="0"/>
                      </p:stCondLst>
                      <p:childTnLst>
                        <p:par>
                          <p:cTn id="173" fill="hold">
                            <p:stCondLst>
                              <p:cond delay="0"/>
                            </p:stCondLst>
                            <p:childTnLst>
                              <p:par>
                                <p:cTn id="174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75" dur="500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6" dur="500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1"/>
                  </p:tgtEl>
                </p:cond>
              </p:nextCondLst>
            </p:seq>
            <p:seq concurrent="1" nextAc="seek">
              <p:cTn id="178" restart="whenNotActive" fill="hold" evtFilter="cancelBubble" nodeType="interactiveSeq">
                <p:stCondLst>
                  <p:cond evt="onClick" delay="0">
                    <p:tgtEl>
                      <p:spTgt spid="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9" fill="hold">
                      <p:stCondLst>
                        <p:cond delay="0"/>
                      </p:stCondLst>
                      <p:childTnLst>
                        <p:par>
                          <p:cTn id="180" fill="hold">
                            <p:stCondLst>
                              <p:cond delay="0"/>
                            </p:stCondLst>
                            <p:childTnLst>
                              <p:par>
                                <p:cTn id="18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2" dur="500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3" dur="500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6"/>
                  </p:tgtEl>
                </p:cond>
              </p:nextCondLst>
            </p:seq>
            <p:seq concurrent="1" nextAc="seek">
              <p:cTn id="185" restart="whenNotActive" fill="hold" evtFilter="cancelBubble" nodeType="interactiveSeq">
                <p:stCondLst>
                  <p:cond evt="onClick" delay="0">
                    <p:tgtEl>
                      <p:spTgt spid="8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6" fill="hold">
                      <p:stCondLst>
                        <p:cond delay="0"/>
                      </p:stCondLst>
                      <p:childTnLst>
                        <p:par>
                          <p:cTn id="187" fill="hold">
                            <p:stCondLst>
                              <p:cond delay="0"/>
                            </p:stCondLst>
                            <p:childTnLst>
                              <p:par>
                                <p:cTn id="188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9" dur="500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0" dur="500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7"/>
                  </p:tgtEl>
                </p:cond>
              </p:nextCondLst>
            </p:seq>
            <p:seq concurrent="1" nextAc="seek">
              <p:cTn id="192" restart="whenNotActive" fill="hold" evtFilter="cancelBubble" nodeType="interactiveSeq">
                <p:stCondLst>
                  <p:cond evt="onClick" delay="0">
                    <p:tgtEl>
                      <p:spTgt spid="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3" fill="hold">
                      <p:stCondLst>
                        <p:cond delay="0"/>
                      </p:stCondLst>
                      <p:childTnLst>
                        <p:par>
                          <p:cTn id="194" fill="hold">
                            <p:stCondLst>
                              <p:cond delay="0"/>
                            </p:stCondLst>
                            <p:childTnLst>
                              <p:par>
                                <p:cTn id="19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96" dur="500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7" dur="500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8"/>
                  </p:tgtEl>
                </p:cond>
              </p:nextCondLst>
            </p:seq>
            <p:seq concurrent="1" nextAc="seek">
              <p:cTn id="199" restart="whenNotActive" fill="hold" evtFilter="cancelBubble" nodeType="interactiveSeq">
                <p:stCondLst>
                  <p:cond evt="onClick" delay="0">
                    <p:tgtEl>
                      <p:spTgt spid="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0" fill="hold">
                      <p:stCondLst>
                        <p:cond delay="0"/>
                      </p:stCondLst>
                      <p:childTnLst>
                        <p:par>
                          <p:cTn id="201" fill="hold">
                            <p:stCondLst>
                              <p:cond delay="0"/>
                            </p:stCondLst>
                            <p:childTnLst>
                              <p:par>
                                <p:cTn id="20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3" dur="500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4" dur="500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9"/>
                  </p:tgtEl>
                </p:cond>
              </p:nextCondLst>
            </p:seq>
            <p:seq concurrent="1" nextAc="seek">
              <p:cTn id="206" restart="whenNotActive" fill="hold" evtFilter="cancelBubble" nodeType="interactiveSeq">
                <p:stCondLst>
                  <p:cond evt="onClick" delay="0">
                    <p:tgtEl>
                      <p:spTgt spid="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7" fill="hold">
                      <p:stCondLst>
                        <p:cond delay="0"/>
                      </p:stCondLst>
                      <p:childTnLst>
                        <p:par>
                          <p:cTn id="208" fill="hold">
                            <p:stCondLst>
                              <p:cond delay="0"/>
                            </p:stCondLst>
                            <p:childTnLst>
                              <p:par>
                                <p:cTn id="20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10" dur="500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1" dur="500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0"/>
                  </p:tgtEl>
                </p:cond>
              </p:nextCondLst>
            </p:seq>
            <p:seq concurrent="1" nextAc="seek">
              <p:cTn id="213" restart="whenNotActive" fill="hold" evtFilter="cancelBubble" nodeType="interactiveSeq">
                <p:stCondLst>
                  <p:cond evt="onClick" delay="0">
                    <p:tgtEl>
                      <p:spTgt spid="9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4" fill="hold">
                      <p:stCondLst>
                        <p:cond delay="0"/>
                      </p:stCondLst>
                      <p:childTnLst>
                        <p:par>
                          <p:cTn id="215" fill="hold">
                            <p:stCondLst>
                              <p:cond delay="0"/>
                            </p:stCondLst>
                            <p:childTnLst>
                              <p:par>
                                <p:cTn id="21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17" dur="500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8" dur="500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2"/>
                  </p:tgtEl>
                </p:cond>
              </p:nextCondLst>
            </p:seq>
            <p:seq concurrent="1" nextAc="seek">
              <p:cTn id="220" restart="whenNotActive" fill="hold" evtFilter="cancelBubble" nodeType="interactiveSeq">
                <p:stCondLst>
                  <p:cond evt="onClick" delay="0">
                    <p:tgtEl>
                      <p:spTgt spid="9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1" fill="hold">
                      <p:stCondLst>
                        <p:cond delay="0"/>
                      </p:stCondLst>
                      <p:childTnLst>
                        <p:par>
                          <p:cTn id="222" fill="hold">
                            <p:stCondLst>
                              <p:cond delay="0"/>
                            </p:stCondLst>
                            <p:childTnLst>
                              <p:par>
                                <p:cTn id="22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24" dur="500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5" dur="500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3"/>
                  </p:tgtEl>
                </p:cond>
              </p:nextCondLst>
            </p:seq>
            <p:seq concurrent="1" nextAc="seek">
              <p:cTn id="227" restart="whenNotActive" fill="hold" evtFilter="cancelBubble" nodeType="interactiveSeq">
                <p:stCondLst>
                  <p:cond evt="onClick" delay="0">
                    <p:tgtEl>
                      <p:spTgt spid="9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8" fill="hold">
                      <p:stCondLst>
                        <p:cond delay="0"/>
                      </p:stCondLst>
                      <p:childTnLst>
                        <p:par>
                          <p:cTn id="229" fill="hold">
                            <p:stCondLst>
                              <p:cond delay="0"/>
                            </p:stCondLst>
                            <p:childTnLst>
                              <p:par>
                                <p:cTn id="230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31" dur="500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2" dur="500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4"/>
                  </p:tgtEl>
                </p:cond>
              </p:nextCondLst>
            </p:seq>
            <p:seq concurrent="1" nextAc="seek">
              <p:cTn id="234" restart="whenNotActive" fill="hold" evtFilter="cancelBubble" nodeType="interactiveSeq">
                <p:stCondLst>
                  <p:cond evt="onClick" delay="0">
                    <p:tgtEl>
                      <p:spTgt spid="9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5" fill="hold">
                      <p:stCondLst>
                        <p:cond delay="0"/>
                      </p:stCondLst>
                      <p:childTnLst>
                        <p:par>
                          <p:cTn id="236" fill="hold">
                            <p:stCondLst>
                              <p:cond delay="0"/>
                            </p:stCondLst>
                            <p:childTnLst>
                              <p:par>
                                <p:cTn id="23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38" dur="500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9" dur="500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5"/>
                  </p:tgtEl>
                </p:cond>
              </p:nextCondLst>
            </p:seq>
            <p:seq concurrent="1" nextAc="seek">
              <p:cTn id="241" restart="whenNotActive" fill="hold" evtFilter="cancelBubble" nodeType="interactiveSeq">
                <p:stCondLst>
                  <p:cond evt="onClick" delay="0">
                    <p:tgtEl>
                      <p:spTgt spid="9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2" fill="hold">
                      <p:stCondLst>
                        <p:cond delay="0"/>
                      </p:stCondLst>
                      <p:childTnLst>
                        <p:par>
                          <p:cTn id="243" fill="hold">
                            <p:stCondLst>
                              <p:cond delay="0"/>
                            </p:stCondLst>
                            <p:childTnLst>
                              <p:par>
                                <p:cTn id="244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5" dur="500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6" dur="500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6"/>
                  </p:tgtEl>
                </p:cond>
              </p:nextCondLst>
            </p:seq>
            <p:seq concurrent="1" nextAc="seek">
              <p:cTn id="248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9" fill="hold">
                      <p:stCondLst>
                        <p:cond delay="0"/>
                      </p:stCondLst>
                      <p:childTnLst>
                        <p:par>
                          <p:cTn id="250" fill="hold">
                            <p:stCondLst>
                              <p:cond delay="0"/>
                            </p:stCondLst>
                            <p:childTnLst>
                              <p:par>
                                <p:cTn id="25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52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3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255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6" fill="hold">
                      <p:stCondLst>
                        <p:cond delay="0"/>
                      </p:stCondLst>
                      <p:childTnLst>
                        <p:par>
                          <p:cTn id="257" fill="hold">
                            <p:stCondLst>
                              <p:cond delay="0"/>
                            </p:stCondLst>
                            <p:childTnLst>
                              <p:par>
                                <p:cTn id="258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59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0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26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3" fill="hold">
                      <p:stCondLst>
                        <p:cond delay="0"/>
                      </p:stCondLst>
                      <p:childTnLst>
                        <p:par>
                          <p:cTn id="264" fill="hold">
                            <p:stCondLst>
                              <p:cond delay="0"/>
                            </p:stCondLst>
                            <p:childTnLst>
                              <p:par>
                                <p:cTn id="26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66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7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</p:childTnLst>
        </p:cTn>
      </p:par>
    </p:tnLst>
    <p:bldLst>
      <p:bldP spid="23" grpId="0" animBg="1"/>
      <p:bldP spid="26" grpId="0" animBg="1"/>
      <p:bldP spid="29" grpId="0" animBg="1"/>
      <p:bldP spid="32" grpId="0" animBg="1"/>
      <p:bldP spid="33" grpId="0" animBg="1"/>
      <p:bldP spid="34" grpId="0" animBg="1"/>
      <p:bldP spid="36" grpId="0" animBg="1"/>
      <p:bldP spid="37" grpId="0" animBg="1"/>
      <p:bldP spid="47" grpId="0"/>
      <p:bldP spid="63" grpId="0" animBg="1"/>
      <p:bldP spid="64" grpId="0" animBg="1"/>
      <p:bldP spid="65" grpId="0" animBg="1"/>
      <p:bldP spid="62" grpId="0" animBg="1"/>
      <p:bldP spid="68" grpId="0" animBg="1"/>
      <p:bldP spid="69" grpId="0" animBg="1"/>
      <p:bldP spid="70" grpId="0" animBg="1"/>
      <p:bldP spid="71" grpId="0" animBg="1"/>
      <p:bldP spid="72" grpId="0" animBg="1"/>
      <p:bldP spid="73" grpId="0" animBg="1"/>
      <p:bldP spid="74" grpId="0" animBg="1"/>
      <p:bldP spid="75" grpId="0" animBg="1"/>
      <p:bldP spid="76" grpId="0" animBg="1"/>
      <p:bldP spid="77" grpId="0" animBg="1"/>
      <p:bldP spid="78" grpId="0" animBg="1"/>
      <p:bldP spid="79" grpId="0" animBg="1"/>
      <p:bldP spid="80" grpId="0" animBg="1"/>
      <p:bldP spid="81" grpId="0" animBg="1"/>
      <p:bldP spid="82" grpId="0" animBg="1"/>
      <p:bldP spid="83" grpId="0" animBg="1"/>
      <p:bldP spid="84" grpId="0" animBg="1"/>
      <p:bldP spid="85" grpId="0" animBg="1"/>
      <p:bldP spid="86" grpId="0" animBg="1"/>
      <p:bldP spid="87" grpId="0" animBg="1"/>
      <p:bldP spid="88" grpId="0" animBg="1"/>
      <p:bldP spid="89" grpId="0" animBg="1"/>
      <p:bldP spid="90" grpId="0" animBg="1"/>
      <p:bldP spid="92" grpId="0" animBg="1"/>
      <p:bldP spid="93" grpId="0" animBg="1"/>
      <p:bldP spid="94" grpId="0" animBg="1"/>
      <p:bldP spid="95" grpId="0" animBg="1"/>
      <p:bldP spid="9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/>
              <a:t> Dějepis – Středověk a raný novověk, 7. roč. pro ZŠ, SPN Praha 2004, Jar. Čechura + kol. </a:t>
            </a:r>
          </a:p>
          <a:p>
            <a:r>
              <a:rPr lang="cs-CZ" sz="1600" dirty="0"/>
              <a:t> Pracovní sešit – Středověk a raný novověk, 7. roč. pro ZŠ, SPN Praha 2002</a:t>
            </a:r>
          </a:p>
          <a:p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21164929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txDef>
      <a:spPr>
        <a:noFill/>
        <a:ln>
          <a:solidFill>
            <a:schemeClr val="bg1"/>
          </a:solidFill>
        </a:ln>
      </a:spPr>
      <a:bodyPr wrap="square" rtlCol="0">
        <a:spAutoFit/>
      </a:bodyPr>
      <a:lstStyle>
        <a:defPPr>
          <a:defRPr dirty="0"/>
        </a:defPPr>
      </a:lstStyle>
    </a:txDef>
  </a:objectDefaults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437</TotalTime>
  <Words>216</Words>
  <Application>Microsoft Office PowerPoint</Application>
  <PresentationFormat>Předvádění na obrazovce (4:3)</PresentationFormat>
  <Paragraphs>61</Paragraphs>
  <Slides>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Prezentace aplikace PowerPoint</vt:lpstr>
      <vt:lpstr>Riskuj 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22</cp:revision>
  <dcterms:created xsi:type="dcterms:W3CDTF">2011-07-29T10:17:45Z</dcterms:created>
  <dcterms:modified xsi:type="dcterms:W3CDTF">2011-08-30T11:06:14Z</dcterms:modified>
</cp:coreProperties>
</file>