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3"/>
  </p:notesMasterIdLst>
  <p:sldIdLst>
    <p:sldId id="307" r:id="rId2"/>
    <p:sldId id="256" r:id="rId3"/>
    <p:sldId id="283" r:id="rId4"/>
    <p:sldId id="290" r:id="rId5"/>
    <p:sldId id="294" r:id="rId6"/>
    <p:sldId id="295" r:id="rId7"/>
    <p:sldId id="296" r:id="rId8"/>
    <p:sldId id="297" r:id="rId9"/>
    <p:sldId id="298" r:id="rId10"/>
    <p:sldId id="263" r:id="rId11"/>
    <p:sldId id="269" r:id="rId12"/>
    <p:sldId id="299" r:id="rId13"/>
    <p:sldId id="306" r:id="rId14"/>
    <p:sldId id="273" r:id="rId15"/>
    <p:sldId id="308" r:id="rId16"/>
    <p:sldId id="300" r:id="rId17"/>
    <p:sldId id="301" r:id="rId18"/>
    <p:sldId id="302" r:id="rId19"/>
    <p:sldId id="303" r:id="rId20"/>
    <p:sldId id="304" r:id="rId21"/>
    <p:sldId id="305" r:id="rId22"/>
  </p:sldIdLst>
  <p:sldSz cx="9144000" cy="6858000" type="screen4x3"/>
  <p:notesSz cx="6858000" cy="9144000"/>
  <p:embeddedFontLst>
    <p:embeddedFont>
      <p:font typeface="Guanine" pitchFamily="2" charset="-18"/>
      <p:regular r:id="rId24"/>
    </p:embeddedFont>
    <p:embeddedFont>
      <p:font typeface="Brooklyn" pitchFamily="2" charset="0"/>
      <p:regular r:id="rId25"/>
      <p:bold r:id="rId26"/>
    </p:embeddedFont>
    <p:embeddedFont>
      <p:font typeface="Comic Sans MS" pitchFamily="66" charset="0"/>
      <p:regular r:id="rId27"/>
      <p:bold r:id="rId28"/>
    </p:embeddedFont>
    <p:embeddedFont>
      <p:font typeface="Calibri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FF6600"/>
    <a:srgbClr val="FF3300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0.jpg"/><Relationship Id="rId7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20.jpg"/><Relationship Id="rId7" Type="http://schemas.openxmlformats.org/officeDocument/2006/relationships/image" Target="../media/image2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g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7.xml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2.GIF"/><Relationship Id="rId5" Type="http://schemas.openxmlformats.org/officeDocument/2006/relationships/image" Target="../media/image31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4.PNG"/><Relationship Id="rId5" Type="http://schemas.openxmlformats.org/officeDocument/2006/relationships/slide" Target="slide1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347843"/>
              </p:ext>
            </p:extLst>
          </p:nvPr>
        </p:nvGraphicFramePr>
        <p:xfrm>
          <a:off x="107504" y="4946190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VY_32_INOVACE_06_Grafické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PhotoFiltre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                                    – Náhrada barvy, rámeček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835" y="1642731"/>
            <a:ext cx="3154421" cy="31544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565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70291" y="72008"/>
            <a:ext cx="5710021" cy="69269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484" y="980728"/>
            <a:ext cx="8773043" cy="37240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</a:t>
            </a:r>
          </a:p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PhotoFiltre</a:t>
            </a:r>
          </a:p>
          <a:p>
            <a:pPr algn="ctr"/>
            <a:endParaRPr lang="cs-CZ" sz="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  <a:p>
            <a:pPr algn="ctr"/>
            <a:r>
              <a:rPr lang="cs-CZ" sz="66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NAHRADIT  BARVU</a:t>
            </a:r>
          </a:p>
          <a:p>
            <a:pPr algn="ctr"/>
            <a:r>
              <a:rPr lang="cs-CZ" sz="66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RÁMEČEK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97387" y="11149"/>
            <a:ext cx="28466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90066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Velmi zajímavým nástrojem je nástroj s názvem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Nahradit barvu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. S ním můžeme poměrně snadno zaměnit libovolnou barvu v obrázku za jinou.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06" y="3453059"/>
            <a:ext cx="8825787" cy="2184129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999" y="543652"/>
            <a:ext cx="4058361" cy="9186656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3179" y="6021288"/>
            <a:ext cx="5080000" cy="59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43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0 -0.3833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8443" y="1677001"/>
            <a:ext cx="299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2) stiskneme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2492896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736457"/>
            <a:ext cx="4968552" cy="583804"/>
          </a:xfrm>
          <a:prstGeom prst="rect">
            <a:avLst/>
          </a:prstGeom>
          <a:ln w="190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76874" y="476672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1) zvolíme obrázek, ve kterém 	chceme barvu nahradit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2493497"/>
            <a:ext cx="4499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 pomocí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Kapátka</a:t>
            </a:r>
          </a:p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zvolíme barvu, </a:t>
            </a:r>
          </a:p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která se má </a:t>
            </a:r>
          </a:p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nahradit</a:t>
            </a:r>
            <a:r>
              <a:rPr lang="cs-CZ" sz="2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(1. barva)</a:t>
            </a:r>
            <a:endParaRPr lang="cs-CZ" sz="2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004" y="2966132"/>
            <a:ext cx="2540000" cy="33020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458" y="5085184"/>
            <a:ext cx="838200" cy="8001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02" y="2966132"/>
            <a:ext cx="3975100" cy="30353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803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625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-0.00191 0.2782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1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"/>
                            </p:stCondLst>
                            <p:childTnLst>
                              <p:par>
                                <p:cTn id="72" presetID="2" presetClass="exit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250"/>
                            </p:stCondLst>
                            <p:childTnLst>
                              <p:par>
                                <p:cTn id="77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2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8442" y="1677001"/>
            <a:ext cx="8895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6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zvolíme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Odchylku 0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a klikneme na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OK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3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127" y="2492896"/>
            <a:ext cx="4248472" cy="4248472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73730" y="463487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5)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zvolíme barvu, která má nahradit</a:t>
            </a:r>
          </a:p>
          <a:p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tu původní (2. </a:t>
            </a:r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barva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</a:t>
            </a:r>
            <a:endParaRPr lang="cs-CZ" sz="3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02" y="2966132"/>
            <a:ext cx="3975100" cy="30353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45400" y="6112713"/>
            <a:ext cx="467272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Odchylka 0 je málo !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3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862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125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7" presetClass="emph" presetSubtype="0" fill="remove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0" grpId="0"/>
      <p:bldP spid="13" grpId="0"/>
      <p:bldP spid="1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62314" y="11149"/>
            <a:ext cx="28816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0194" y="2060848"/>
            <a:ext cx="4536504" cy="4536504"/>
          </a:xfrm>
          <a:prstGeom prst="rect">
            <a:avLst/>
          </a:prstGeom>
          <a:ln w="28575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73730" y="463487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7)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zvolíme větší odchylku (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třeba 35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</a:t>
            </a:r>
          </a:p>
          <a:p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a </a:t>
            </a:r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klikneme na </a:t>
            </a:r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OK</a:t>
            </a:r>
            <a:r>
              <a:rPr lang="cs-CZ" sz="3400" b="1" dirty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30" y="1844824"/>
            <a:ext cx="3975100" cy="30353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59565" y="5497160"/>
            <a:ext cx="420343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Teď je to dobře !</a:t>
            </a:r>
            <a:r>
              <a:rPr lang="cs-CZ" sz="3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3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558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625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625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625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625"/>
                            </p:stCondLst>
                            <p:childTnLst>
                              <p:par>
                                <p:cTn id="37" presetID="27" presetClass="emph" presetSubtype="0" fill="remove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100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5949" y="11149"/>
            <a:ext cx="1778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Rámeček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5819" y="683446"/>
            <a:ext cx="7812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Často je potřeba přidat obrázku (fotografii) rámeček, který by zvýraznil zobrazený objekt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06" y="3453059"/>
            <a:ext cx="8825787" cy="2184129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18" y="570974"/>
            <a:ext cx="3332773" cy="6363513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142" y="6021288"/>
            <a:ext cx="4476750" cy="5969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32" y="3105720"/>
            <a:ext cx="3332773" cy="255195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439206" y="5657671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shade val="30000"/>
                        <a:satMod val="115000"/>
                      </a:schemeClr>
                    </a:gs>
                    <a:gs pos="50000">
                      <a:schemeClr val="accent1"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Nabídka druhů rámečků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1">
                      <a:shade val="30000"/>
                      <a:satMod val="115000"/>
                    </a:schemeClr>
                  </a:gs>
                  <a:gs pos="50000">
                    <a:schemeClr val="accent1">
                      <a:shade val="67500"/>
                      <a:satMod val="115000"/>
                    </a:schemeClr>
                  </a:gs>
                  <a:gs pos="100000">
                    <a:schemeClr val="accent1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26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0 -0.3937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750"/>
                            </p:stCondLst>
                            <p:childTnLst>
                              <p:par>
                                <p:cTn id="3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75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5949" y="11149"/>
            <a:ext cx="1778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Rámeček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7550" y="247808"/>
            <a:ext cx="7208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Ukázka vytvoření rámečku: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9995" y="3356992"/>
            <a:ext cx="5080000" cy="3378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50" y="251323"/>
            <a:ext cx="3591751" cy="685800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76672"/>
            <a:ext cx="2968103" cy="2272454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0054" y="1340768"/>
            <a:ext cx="3031513" cy="866147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363" y="2950910"/>
            <a:ext cx="50800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62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9" presetClass="entr" presetSubtype="0" decel="10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2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250"/>
                            </p:stCondLst>
                            <p:childTnLst>
                              <p:par>
                                <p:cTn id="34" presetID="64" presetClass="path" presetSubtype="0" accel="50000" decel="500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-1.66667E-6 -4.07407E-6 L -0.00486 -0.72963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" y="-3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25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25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750"/>
                            </p:stCondLst>
                            <p:childTnLst>
                              <p:par>
                                <p:cTn id="45" presetID="35" presetClass="path" presetSubtype="0" accel="50000" decel="5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2.77778E-7 3.7037E-7 L -0.18854 -0.05741 " pathEditMode="relative" rAng="0" ptsTypes="AA">
                                      <p:cBhvr>
                                        <p:cTn id="46" dur="2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7" y="-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5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5949" y="11149"/>
            <a:ext cx="1778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Rámeček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7551" y="247808"/>
            <a:ext cx="491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Ukázky rámečků: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07" y="116633"/>
            <a:ext cx="2355149" cy="40324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540" y="116633"/>
            <a:ext cx="2800496" cy="66465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258" y="116633"/>
            <a:ext cx="3565685" cy="403244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07" y="4221088"/>
            <a:ext cx="6024936" cy="2542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1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6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6563" y="63619"/>
            <a:ext cx="486960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 - Rámeček 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38728" y="1751795"/>
            <a:ext cx="52052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rámeček je nejvhodnější pro tento obrázek?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257073" y="3717032"/>
            <a:ext cx="309943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6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světlý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97464" y="4757987"/>
            <a:ext cx="418262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jakýkoliv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2228" y="5752420"/>
            <a:ext cx="320215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tmavý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97487"/>
            <a:ext cx="3831224" cy="2806371"/>
          </a:xfrm>
          <a:prstGeom prst="rect">
            <a:avLst/>
          </a:prstGeom>
          <a:ln w="28575">
            <a:noFill/>
          </a:ln>
        </p:spPr>
      </p:pic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9152" y="85527"/>
            <a:ext cx="4869603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 - Rámeček 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889537"/>
            <a:ext cx="87655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Může být při náhradě barvy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nabrána 2. barva pomocí kapátka?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778353" y="3429000"/>
            <a:ext cx="209384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29000" y="4449886"/>
            <a:ext cx="82169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4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ano, ale jen z téhož obrázku</a:t>
            </a:r>
            <a:endParaRPr lang="cs-CZ" sz="4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5235892"/>
            <a:ext cx="233269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ano</a:t>
            </a:r>
            <a:endParaRPr lang="cs-CZ" sz="66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4544" y="5467359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9152" y="85527"/>
            <a:ext cx="4869603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Nahradit barvu - Rámeček 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511" y="1778298"/>
            <a:ext cx="86837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 jaké skupině nástrojů na nástrojové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liště se nachází nástroj </a:t>
            </a:r>
            <a:r>
              <a:rPr lang="cs-CZ" sz="3600" b="1" dirty="0" smtClean="0">
                <a:gradFill flip="none" rotWithShape="1">
                  <a:gsLst>
                    <a:gs pos="0">
                      <a:srgbClr val="C00000">
                        <a:shade val="30000"/>
                        <a:satMod val="115000"/>
                      </a:srgbClr>
                    </a:gs>
                    <a:gs pos="50000">
                      <a:srgbClr val="C00000">
                        <a:shade val="67500"/>
                        <a:satMod val="115000"/>
                      </a:srgbClr>
                    </a:gs>
                    <a:gs pos="100000">
                      <a:srgbClr val="C0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Rámeček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03848" y="3119957"/>
            <a:ext cx="301768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Filtry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4337228"/>
            <a:ext cx="423167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Nástroje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5622083"/>
            <a:ext cx="417614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6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Rámečky</a:t>
            </a:r>
            <a:endParaRPr lang="cs-CZ" sz="66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971927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18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0167"/>
            <a:ext cx="1425888" cy="144003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32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89821" y="113521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0312" y="149731"/>
            <a:ext cx="6653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2593" y="836712"/>
            <a:ext cx="763350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http://www.nvf.cz/profuturo/logo_esf.jpg</a:t>
            </a:r>
          </a:p>
          <a:p>
            <a:r>
              <a:rPr lang="cs-CZ" dirty="0" smtClean="0"/>
              <a:t>http://repeatingislands.files-wordpress.com/2009/06/eu-logo.jpg</a:t>
            </a:r>
          </a:p>
          <a:p>
            <a:r>
              <a:rPr lang="cs-CZ" dirty="0" smtClean="0"/>
              <a:t>http://www.teiresias.muni.cz/gifs/web/msmt-logo.gif</a:t>
            </a:r>
          </a:p>
          <a:p>
            <a:r>
              <a:rPr lang="cs-CZ" dirty="0" smtClean="0"/>
              <a:t>http://www.ucitelskyzpravodaj.cz/Portals/5/tema/Logo_OP_VK.jpg</a:t>
            </a:r>
          </a:p>
          <a:p>
            <a:r>
              <a:rPr lang="cs-CZ" dirty="0"/>
              <a:t>http://office.microsoft.com/en-us/images/animals-CM079001902.aspx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qu</a:t>
            </a:r>
            <a:r>
              <a:rPr lang="cs-CZ" dirty="0" smtClean="0"/>
              <a:t>=pig#ai:MC900091069| </a:t>
            </a:r>
          </a:p>
          <a:p>
            <a:r>
              <a:rPr lang="cs-CZ" dirty="0"/>
              <a:t>http:// www. pixelio.de/</a:t>
            </a:r>
            <a:r>
              <a:rPr lang="cs-CZ" dirty="0" smtClean="0"/>
              <a:t>323438_R_K_B_by_Joujou_pixelio.de</a:t>
            </a:r>
          </a:p>
          <a:p>
            <a:r>
              <a:rPr lang="cs-CZ" dirty="0"/>
              <a:t>http:// www. pixelio.de/</a:t>
            </a:r>
            <a:r>
              <a:rPr lang="cs-CZ" dirty="0" smtClean="0"/>
              <a:t>404142_R_by_Stefan </a:t>
            </a:r>
            <a:r>
              <a:rPr lang="cs-CZ" dirty="0"/>
              <a:t>Schulz_pixelio.de</a:t>
            </a:r>
            <a:endParaRPr lang="cs-CZ" dirty="0" smtClean="0"/>
          </a:p>
          <a:p>
            <a:r>
              <a:rPr lang="cs-CZ" dirty="0"/>
              <a:t>http:// www. pixelio.de/</a:t>
            </a:r>
            <a:r>
              <a:rPr lang="cs-CZ" dirty="0" smtClean="0"/>
              <a:t>222431_R_K_B_by_Carole </a:t>
            </a:r>
            <a:r>
              <a:rPr lang="cs-CZ" dirty="0"/>
              <a:t>Meier_pixelio.de</a:t>
            </a:r>
          </a:p>
          <a:p>
            <a:r>
              <a:rPr lang="cs-CZ" dirty="0"/>
              <a:t>http:// www. pixelio.de/190804_R_by_dieter haugk_pixelio.de</a:t>
            </a:r>
            <a:endParaRPr lang="cs-CZ" dirty="0" smtClean="0"/>
          </a:p>
          <a:p>
            <a:r>
              <a:rPr lang="cs-CZ" dirty="0"/>
              <a:t>http:// www. pixelio.de/249444_R_B_by_Jürgen Nießen_pixelio.de</a:t>
            </a:r>
          </a:p>
          <a:p>
            <a:r>
              <a:rPr lang="cs-CZ" dirty="0"/>
              <a:t>http:// www. pixelio.de/174462_R_by_Marco </a:t>
            </a:r>
            <a:r>
              <a:rPr lang="cs-CZ" dirty="0" err="1"/>
              <a:t>Barnebeck</a:t>
            </a:r>
            <a:r>
              <a:rPr lang="cs-CZ" dirty="0"/>
              <a:t>(</a:t>
            </a:r>
            <a:r>
              <a:rPr lang="cs-CZ" dirty="0" err="1"/>
              <a:t>Telemarco</a:t>
            </a:r>
            <a:r>
              <a:rPr lang="cs-CZ" dirty="0"/>
              <a:t>)_</a:t>
            </a:r>
            <a:r>
              <a:rPr lang="cs-CZ" dirty="0" smtClean="0"/>
              <a:t>pixelio.de</a:t>
            </a:r>
          </a:p>
          <a:p>
            <a:r>
              <a:rPr lang="cs-CZ" dirty="0"/>
              <a:t>http://office.microsoft.com/cs-cz/images/results.aspx?qu=</a:t>
            </a:r>
          </a:p>
          <a:p>
            <a:r>
              <a:rPr lang="cs-CZ" dirty="0"/>
              <a:t>palec#ai:MC900441321|</a:t>
            </a:r>
          </a:p>
          <a:p>
            <a:r>
              <a:rPr lang="cs-CZ" dirty="0"/>
              <a:t>http://office.microsoft.com/cs-cz/images/results.aspx?qu=aplaus&amp;origin=</a:t>
            </a:r>
          </a:p>
          <a:p>
            <a:r>
              <a:rPr lang="cs-CZ" dirty="0"/>
              <a:t>FX010132103#ai:MM900041090|</a:t>
            </a:r>
          </a:p>
          <a:p>
            <a:r>
              <a:rPr lang="cs-CZ" dirty="0"/>
              <a:t>http://www.freesound.org/samplesViewSingle.php?id=33658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upload.wikimedia.org/wikipedia/commons/9/9f/Loaded_canon_a95.jpg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www.freedigitalphotos.net/images/43777ezgrxlum65.jpg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www.freedigitalphotos.net/images/9984khygkk8pks.jpg</a:t>
            </a:r>
            <a:endParaRPr lang="cs-CZ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4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1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1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1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2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2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22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27547</TotalTime>
  <Words>447</Words>
  <Application>Microsoft Office PowerPoint</Application>
  <PresentationFormat>Předvádění na obrazovce (4:3)</PresentationFormat>
  <Paragraphs>138</Paragraphs>
  <Slides>21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9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322</cp:revision>
  <dcterms:created xsi:type="dcterms:W3CDTF">2011-05-01T03:53:33Z</dcterms:created>
  <dcterms:modified xsi:type="dcterms:W3CDTF">2011-08-25T15:33:00Z</dcterms:modified>
</cp:coreProperties>
</file>