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1066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67234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62288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7905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9896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8450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0629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9272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5074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70015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2648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3848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73780"/>
            <a:ext cx="5148076" cy="3662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</a:t>
            </a:r>
            <a:r>
              <a:rPr lang="cs-CZ" sz="1600" dirty="0" smtClean="0">
                <a:cs typeface="Times New Roman" pitchFamily="18" charset="0"/>
              </a:rPr>
              <a:t>Mgr. Šárka Dvořáková 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VYTVOŘENÍ: </a:t>
            </a:r>
            <a:r>
              <a:rPr lang="cs-CZ" sz="1600" dirty="0" smtClean="0">
                <a:cs typeface="Times New Roman" pitchFamily="18" charset="0"/>
              </a:rPr>
              <a:t>květen 2012   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 smtClean="0">
                <a:cs typeface="Times New Roman" pitchFamily="18" charset="0"/>
              </a:rPr>
              <a:t>NÁZEV</a:t>
            </a:r>
            <a:r>
              <a:rPr lang="cs-CZ" sz="1600" dirty="0">
                <a:cs typeface="Times New Roman" pitchFamily="18" charset="0"/>
              </a:rPr>
              <a:t>: </a:t>
            </a:r>
            <a:r>
              <a:rPr lang="cs-CZ" sz="1600" dirty="0" smtClean="0">
                <a:cs typeface="Times New Roman" pitchFamily="18" charset="0"/>
              </a:rPr>
              <a:t>VY_32_INOVACE_15_3. </a:t>
            </a:r>
            <a:r>
              <a:rPr lang="cs-CZ" sz="1600" smtClean="0">
                <a:cs typeface="Times New Roman" pitchFamily="18" charset="0"/>
              </a:rPr>
              <a:t>ročník </a:t>
            </a:r>
            <a:endParaRPr lang="cs-CZ" sz="1600" dirty="0" smtClean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</a:t>
            </a:r>
            <a:r>
              <a:rPr lang="cs-CZ" sz="1600" dirty="0" smtClean="0">
                <a:cs typeface="Times New Roman" pitchFamily="18" charset="0"/>
              </a:rPr>
              <a:t>: Jazyk a jazyková komunikace</a:t>
            </a:r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TÉMA: </a:t>
            </a:r>
            <a:r>
              <a:rPr lang="cs-CZ" sz="1600" dirty="0" smtClean="0">
                <a:cs typeface="Times New Roman" pitchFamily="18" charset="0"/>
              </a:rPr>
              <a:t>Školní potřeby, nábytek 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ČÍSLO 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07350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Tento </a:t>
            </a:r>
            <a:r>
              <a:rPr lang="cs-CZ" dirty="0" smtClean="0"/>
              <a:t>materiál je určen žákům 3. ročníku jako </a:t>
            </a:r>
            <a:r>
              <a:rPr lang="cs-CZ" dirty="0" smtClean="0"/>
              <a:t>doplňkový materiál </a:t>
            </a:r>
            <a:r>
              <a:rPr lang="cs-CZ" dirty="0" smtClean="0"/>
              <a:t>k učebnici </a:t>
            </a:r>
            <a:r>
              <a:rPr lang="cs-CZ" dirty="0" err="1" smtClean="0"/>
              <a:t>Chit</a:t>
            </a:r>
            <a:r>
              <a:rPr lang="cs-CZ" dirty="0" smtClean="0"/>
              <a:t> Chat 1.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/>
              <a:t>Žáci procvičují psanou podobu školních potřeb, přiřazují slova k obrázkům (nábytek) a doplňují chybějící písmena slov (školní potřeby, nábytek).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80030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´s </a:t>
            </a:r>
            <a:r>
              <a:rPr lang="cs-CZ" dirty="0" err="1" smtClean="0"/>
              <a:t>this</a:t>
            </a:r>
            <a:r>
              <a:rPr lang="cs-CZ" dirty="0" smtClean="0"/>
              <a:t>?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1028" name="Picture 4" descr="C:\Users\Šárka\AppData\Local\Microsoft\Windows\Temporary Internet Files\Content.IE5\159EIA63\MC9002340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556792"/>
            <a:ext cx="1798616" cy="1588679"/>
          </a:xfrm>
          <a:prstGeom prst="rect">
            <a:avLst/>
          </a:prstGeom>
          <a:noFill/>
        </p:spPr>
      </p:pic>
      <p:pic>
        <p:nvPicPr>
          <p:cNvPr id="1029" name="Picture 5" descr="C:\Users\Šárka\AppData\Local\Microsoft\Windows\Temporary Internet Files\Content.IE5\FT9MM0X4\MC900349573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700808"/>
            <a:ext cx="1821485" cy="1530706"/>
          </a:xfrm>
          <a:prstGeom prst="rect">
            <a:avLst/>
          </a:prstGeom>
          <a:noFill/>
        </p:spPr>
      </p:pic>
      <p:pic>
        <p:nvPicPr>
          <p:cNvPr id="1030" name="Picture 6" descr="C:\Users\Šárka\AppData\Local\Microsoft\Windows\Temporary Internet Files\Content.IE5\PY9LCLK8\MP90043942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1412776"/>
            <a:ext cx="2192288" cy="1976264"/>
          </a:xfrm>
          <a:prstGeom prst="rect">
            <a:avLst/>
          </a:prstGeom>
          <a:noFill/>
        </p:spPr>
      </p:pic>
      <p:pic>
        <p:nvPicPr>
          <p:cNvPr id="1033" name="Picture 9" descr="C:\Users\Šárka\AppData\Local\Microsoft\Windows\Temporary Internet Files\Content.IE5\159EIA63\MC90030464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5085184"/>
            <a:ext cx="1849831" cy="1526134"/>
          </a:xfrm>
          <a:prstGeom prst="rect">
            <a:avLst/>
          </a:prstGeom>
          <a:noFill/>
        </p:spPr>
      </p:pic>
      <p:pic>
        <p:nvPicPr>
          <p:cNvPr id="1034" name="Picture 10" descr="C:\Users\Šárka\AppData\Local\Microsoft\Windows\Temporary Internet Files\Content.IE5\PY9LCLK8\MC90041186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60032" y="5157192"/>
            <a:ext cx="1745994" cy="13681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i="1" dirty="0" err="1" smtClean="0"/>
              <a:t>Match</a:t>
            </a:r>
            <a:r>
              <a:rPr lang="cs-CZ" i="1" dirty="0" smtClean="0"/>
              <a:t> </a:t>
            </a:r>
            <a:r>
              <a:rPr lang="cs-CZ" i="1" dirty="0" err="1" smtClean="0"/>
              <a:t>furniture</a:t>
            </a:r>
            <a:r>
              <a:rPr lang="cs-CZ" i="1" dirty="0" smtClean="0"/>
              <a:t> to </a:t>
            </a:r>
            <a:r>
              <a:rPr lang="cs-CZ" i="1" dirty="0" err="1" smtClean="0"/>
              <a:t>pictures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desk</a:t>
            </a:r>
            <a:endParaRPr lang="cs-CZ" dirty="0" smtClean="0"/>
          </a:p>
          <a:p>
            <a:r>
              <a:rPr lang="cs-CZ" dirty="0" err="1" smtClean="0"/>
              <a:t>chair</a:t>
            </a:r>
            <a:endParaRPr lang="cs-CZ" dirty="0" smtClean="0"/>
          </a:p>
          <a:p>
            <a:r>
              <a:rPr lang="cs-CZ" dirty="0" smtClean="0"/>
              <a:t>table</a:t>
            </a:r>
          </a:p>
          <a:p>
            <a:r>
              <a:rPr lang="cs-CZ" dirty="0" err="1" smtClean="0"/>
              <a:t>clock</a:t>
            </a:r>
            <a:endParaRPr lang="cs-CZ" dirty="0" smtClean="0"/>
          </a:p>
          <a:p>
            <a:r>
              <a:rPr lang="cs-CZ" dirty="0" err="1" smtClean="0"/>
              <a:t>door</a:t>
            </a:r>
            <a:endParaRPr lang="cs-CZ" dirty="0" smtClean="0"/>
          </a:p>
          <a:p>
            <a:r>
              <a:rPr lang="cs-CZ" dirty="0" err="1" smtClean="0"/>
              <a:t>board</a:t>
            </a:r>
            <a:endParaRPr lang="cs-CZ" dirty="0" smtClean="0"/>
          </a:p>
          <a:p>
            <a:r>
              <a:rPr lang="cs-CZ" dirty="0" err="1" smtClean="0"/>
              <a:t>window</a:t>
            </a:r>
            <a:r>
              <a:rPr lang="cs-CZ" dirty="0" smtClean="0"/>
              <a:t>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Šárka\AppData\Local\Microsoft\Windows\Temporary Internet Files\Content.IE5\159EIA63\MC9002340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4725144"/>
            <a:ext cx="1299762" cy="1512168"/>
          </a:xfrm>
          <a:prstGeom prst="rect">
            <a:avLst/>
          </a:prstGeom>
          <a:noFill/>
        </p:spPr>
      </p:pic>
      <p:pic>
        <p:nvPicPr>
          <p:cNvPr id="2053" name="Picture 5" descr="C:\Users\Šárka\AppData\Local\Microsoft\Windows\Temporary Internet Files\Content.IE5\PY9LCLK8\MC90025048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5157192"/>
            <a:ext cx="1224136" cy="1368152"/>
          </a:xfrm>
          <a:prstGeom prst="rect">
            <a:avLst/>
          </a:prstGeom>
          <a:noFill/>
        </p:spPr>
      </p:pic>
      <p:pic>
        <p:nvPicPr>
          <p:cNvPr id="2054" name="Picture 6" descr="C:\Users\Šárka\AppData\Local\Microsoft\Windows\Temporary Internet Files\Content.IE5\FT9MM0X4\MC90041191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3140968"/>
            <a:ext cx="1135461" cy="1440160"/>
          </a:xfrm>
          <a:prstGeom prst="rect">
            <a:avLst/>
          </a:prstGeom>
          <a:noFill/>
        </p:spPr>
      </p:pic>
      <p:pic>
        <p:nvPicPr>
          <p:cNvPr id="2055" name="Picture 7" descr="C:\Users\Šárka\AppData\Local\Microsoft\Windows\Temporary Internet Files\Content.IE5\PY9LCLK8\MC90044146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1628800"/>
            <a:ext cx="1656183" cy="1440159"/>
          </a:xfrm>
          <a:prstGeom prst="rect">
            <a:avLst/>
          </a:prstGeom>
          <a:noFill/>
        </p:spPr>
      </p:pic>
      <p:pic>
        <p:nvPicPr>
          <p:cNvPr id="2057" name="Picture 9" descr="C:\Users\Šárka\AppData\Local\Microsoft\Windows\Temporary Internet Files\Content.IE5\PY9LCLK8\MP90040141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5013176"/>
            <a:ext cx="1080120" cy="1512168"/>
          </a:xfrm>
          <a:prstGeom prst="rect">
            <a:avLst/>
          </a:prstGeom>
          <a:noFill/>
        </p:spPr>
      </p:pic>
      <p:pic>
        <p:nvPicPr>
          <p:cNvPr id="2059" name="Picture 11" descr="C:\Users\Šárka\AppData\Local\Microsoft\Windows\Temporary Internet Files\Content.IE5\FT9MM0X4\MC90041350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1412776"/>
            <a:ext cx="1480582" cy="1363136"/>
          </a:xfrm>
          <a:prstGeom prst="rect">
            <a:avLst/>
          </a:prstGeom>
          <a:noFill/>
        </p:spPr>
      </p:pic>
      <p:pic>
        <p:nvPicPr>
          <p:cNvPr id="2060" name="Picture 12" descr="C:\Users\Šárka\AppData\Local\Microsoft\Windows\Temporary Internet Files\Content.IE5\159EIA63\MP90017870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27984" y="2996952"/>
            <a:ext cx="1584176" cy="144016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Fill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missing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  <a:solidFill>
            <a:schemeClr val="accent3">
              <a:lumMod val="75000"/>
            </a:schemeClr>
          </a:solidFill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                         cl__</a:t>
            </a:r>
            <a:r>
              <a:rPr lang="cs-CZ" dirty="0" err="1" smtClean="0"/>
              <a:t>ck</a:t>
            </a:r>
            <a:endParaRPr lang="cs-CZ" dirty="0" smtClean="0"/>
          </a:p>
          <a:p>
            <a:r>
              <a:rPr lang="cs-CZ" dirty="0" smtClean="0"/>
              <a:t>                         </a:t>
            </a:r>
            <a:r>
              <a:rPr lang="cs-CZ" dirty="0" err="1" smtClean="0"/>
              <a:t>penc</a:t>
            </a:r>
            <a:r>
              <a:rPr lang="cs-CZ" dirty="0" smtClean="0"/>
              <a:t>__l</a:t>
            </a:r>
          </a:p>
          <a:p>
            <a:r>
              <a:rPr lang="cs-CZ" dirty="0" smtClean="0"/>
              <a:t>                         </a:t>
            </a:r>
            <a:r>
              <a:rPr lang="cs-CZ" dirty="0" err="1" smtClean="0"/>
              <a:t>do__r</a:t>
            </a:r>
            <a:r>
              <a:rPr lang="cs-CZ" dirty="0" smtClean="0"/>
              <a:t>       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rub__</a:t>
            </a:r>
            <a:r>
              <a:rPr lang="cs-CZ" dirty="0" err="1" smtClean="0"/>
              <a:t>er</a:t>
            </a:r>
            <a:r>
              <a:rPr lang="cs-CZ" dirty="0" smtClean="0"/>
              <a:t>     </a:t>
            </a:r>
          </a:p>
          <a:p>
            <a:r>
              <a:rPr lang="cs-CZ" dirty="0" smtClean="0"/>
              <a:t>                         t__</a:t>
            </a:r>
            <a:r>
              <a:rPr lang="cs-CZ" dirty="0" err="1" smtClean="0"/>
              <a:t>ble</a:t>
            </a:r>
            <a:r>
              <a:rPr lang="cs-CZ" dirty="0" smtClean="0"/>
              <a:t>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</a:t>
            </a:r>
            <a:r>
              <a:rPr lang="cs-CZ" dirty="0" err="1" smtClean="0"/>
              <a:t>cha__r</a:t>
            </a:r>
            <a:r>
              <a:rPr lang="cs-CZ" dirty="0" smtClean="0"/>
              <a:t>       </a:t>
            </a:r>
          </a:p>
        </p:txBody>
      </p:sp>
      <p:sp>
        <p:nvSpPr>
          <p:cNvPr id="4" name="Obdélník 3"/>
          <p:cNvSpPr/>
          <p:nvPr/>
        </p:nvSpPr>
        <p:spPr>
          <a:xfrm>
            <a:off x="4788024" y="2204864"/>
            <a:ext cx="10278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err="1">
                <a:solidFill>
                  <a:prstClr val="black"/>
                </a:solidFill>
              </a:rPr>
              <a:t>clock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773962" y="2789639"/>
            <a:ext cx="11833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err="1">
                <a:solidFill>
                  <a:prstClr val="black"/>
                </a:solidFill>
                <a:ea typeface="+mj-ea"/>
                <a:cs typeface="+mj-cs"/>
              </a:rPr>
              <a:t>pencil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4657744" y="3374414"/>
            <a:ext cx="116249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door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53704" y="3959189"/>
            <a:ext cx="132279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err="1">
                <a:solidFill>
                  <a:prstClr val="black"/>
                </a:solidFill>
              </a:rPr>
              <a:t>rubber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632944" y="4543964"/>
            <a:ext cx="121520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  table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39539" y="5128739"/>
            <a:ext cx="10086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err="1">
                <a:solidFill>
                  <a:prstClr val="black"/>
                </a:solidFill>
              </a:rPr>
              <a:t>chair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Obrázky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149</Words>
  <Application>Microsoft Office PowerPoint</Application>
  <PresentationFormat>Předvádění na obrazovce (4:3)</PresentationFormat>
  <Paragraphs>46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 </vt:lpstr>
      <vt:lpstr>What´s this? Write down. </vt:lpstr>
      <vt:lpstr>Match furniture to pictures</vt:lpstr>
      <vt:lpstr>Fill in the missing letters. </vt:lpstr>
      <vt:lpstr>Zdroje 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sb</dc:creator>
  <cp:lastModifiedBy>Šárka</cp:lastModifiedBy>
  <cp:revision>11</cp:revision>
  <dcterms:created xsi:type="dcterms:W3CDTF">2012-05-16T06:17:34Z</dcterms:created>
  <dcterms:modified xsi:type="dcterms:W3CDTF">2012-05-24T18:27:16Z</dcterms:modified>
</cp:coreProperties>
</file>