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06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723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228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90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896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45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7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074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001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64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9B75C-8C91-4F2A-B391-02F44B2A9F0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28B95-9345-42A6-A56B-E2379685F7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848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73780"/>
            <a:ext cx="51480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Šárka Dvořáková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květen 2012  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VY_32_INOVACE_16_3. 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</a:t>
            </a:r>
            <a:r>
              <a:rPr lang="cs-CZ" sz="1600" dirty="0" smtClean="0">
                <a:cs typeface="Times New Roman" pitchFamily="18" charset="0"/>
              </a:rPr>
              <a:t>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err="1" smtClean="0">
                <a:cs typeface="Times New Roman" pitchFamily="18" charset="0"/>
              </a:rPr>
              <a:t>Feelings</a:t>
            </a:r>
            <a:r>
              <a:rPr lang="cs-CZ" sz="1600" dirty="0" smtClean="0">
                <a:cs typeface="Times New Roman" pitchFamily="18" charset="0"/>
              </a:rPr>
              <a:t>/Pocity, </a:t>
            </a:r>
            <a:r>
              <a:rPr lang="cs-CZ" sz="1600" dirty="0" err="1" smtClean="0">
                <a:cs typeface="Times New Roman" pitchFamily="18" charset="0"/>
              </a:rPr>
              <a:t>Parts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 err="1" smtClean="0">
                <a:cs typeface="Times New Roman" pitchFamily="18" charset="0"/>
              </a:rPr>
              <a:t>of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 err="1" smtClean="0">
                <a:cs typeface="Times New Roman" pitchFamily="18" charset="0"/>
              </a:rPr>
              <a:t>Day</a:t>
            </a:r>
            <a:r>
              <a:rPr lang="cs-CZ" sz="1600" dirty="0" smtClean="0">
                <a:cs typeface="Times New Roman" pitchFamily="18" charset="0"/>
              </a:rPr>
              <a:t>/Části dne  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735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Tento materiál je určen žákům 3. ročníku jako doplňkový materiál k učebnici </a:t>
            </a:r>
            <a:r>
              <a:rPr lang="cs-CZ" dirty="0" err="1" smtClean="0"/>
              <a:t>Chit</a:t>
            </a:r>
            <a:r>
              <a:rPr lang="cs-CZ" dirty="0" smtClean="0"/>
              <a:t> Chat 1.</a:t>
            </a:r>
          </a:p>
          <a:p>
            <a:r>
              <a:rPr lang="cs-CZ" dirty="0" smtClean="0"/>
              <a:t>Žáci procvičují slovní zásobu na téma Pocity. Nejdříve procvičují psanou podobu slov, jako nápověda jim slouží přesmyčky. V dalším cvičení přiřazují pocity k obrázkům. V posledním cvičení doplňují chybějící slova (části dne, pocity, fráze Jak se máš?).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00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err="1" smtClean="0"/>
              <a:t>Rewrite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./Přepiš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425355"/>
          </a:xfrm>
          <a:solidFill>
            <a:srgbClr val="00B050"/>
          </a:solidFill>
        </p:spPr>
        <p:txBody>
          <a:bodyPr>
            <a:normAutofit/>
          </a:bodyPr>
          <a:lstStyle/>
          <a:p>
            <a:pPr lvl="6">
              <a:buNone/>
            </a:pPr>
            <a:r>
              <a:rPr lang="cs-CZ" sz="2800" dirty="0" smtClean="0"/>
              <a:t>FEELINGS /POCITY</a:t>
            </a:r>
          </a:p>
          <a:p>
            <a:pPr lvl="6">
              <a:buNone/>
            </a:pPr>
            <a:endParaRPr lang="cs-CZ" sz="2800" dirty="0" smtClean="0"/>
          </a:p>
          <a:p>
            <a:pPr lvl="6">
              <a:buNone/>
            </a:pPr>
            <a:r>
              <a:rPr lang="cs-CZ" sz="2800" dirty="0" smtClean="0"/>
              <a:t>UNGHYR    ____________  </a:t>
            </a:r>
          </a:p>
          <a:p>
            <a:pPr lvl="6">
              <a:buNone/>
            </a:pPr>
            <a:r>
              <a:rPr lang="cs-CZ" sz="2800" dirty="0" smtClean="0"/>
              <a:t>PAPYH        ____________  </a:t>
            </a:r>
          </a:p>
          <a:p>
            <a:pPr lvl="6">
              <a:buNone/>
            </a:pPr>
            <a:r>
              <a:rPr lang="cs-CZ" sz="2800" dirty="0" smtClean="0"/>
              <a:t>GARYN       ____________    </a:t>
            </a:r>
          </a:p>
          <a:p>
            <a:pPr lvl="6">
              <a:buNone/>
            </a:pPr>
            <a:r>
              <a:rPr lang="cs-CZ" sz="2800" dirty="0" smtClean="0"/>
              <a:t>ERDACS     ____________    </a:t>
            </a:r>
          </a:p>
          <a:p>
            <a:pPr lvl="6">
              <a:buNone/>
            </a:pPr>
            <a:r>
              <a:rPr lang="cs-CZ" sz="2800" dirty="0" smtClean="0"/>
              <a:t>STIRHYT     ____________  </a:t>
            </a:r>
          </a:p>
          <a:p>
            <a:pPr lvl="6">
              <a:buNone/>
            </a:pPr>
            <a:r>
              <a:rPr lang="cs-CZ" sz="2800" dirty="0" smtClean="0"/>
              <a:t>DAS            ____________   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20272" y="2708920"/>
            <a:ext cx="15451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HUNGRY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092280" y="3212976"/>
            <a:ext cx="12439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HAPPY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092280" y="3717032"/>
            <a:ext cx="12983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ANGRY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092280" y="4221088"/>
            <a:ext cx="14221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SCARED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092280" y="4725144"/>
            <a:ext cx="13765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THIRSTY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08304" y="5229200"/>
            <a:ext cx="7767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to </a:t>
            </a:r>
            <a:r>
              <a:rPr lang="cs-CZ" dirty="0" err="1" smtClean="0"/>
              <a:t>pictures</a:t>
            </a:r>
            <a:r>
              <a:rPr lang="cs-CZ" dirty="0" smtClean="0"/>
              <a:t>./Přiřaďte věty k obrázkům. </a:t>
            </a:r>
            <a:endParaRPr lang="cs-CZ" dirty="0"/>
          </a:p>
        </p:txBody>
      </p:sp>
      <p:pic>
        <p:nvPicPr>
          <p:cNvPr id="1026" name="Picture 2" descr="C:\Users\Šárka\AppData\Local\Microsoft\Windows\Temporary Internet Files\Content.IE5\FT9MM0X4\MC9004244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132856"/>
            <a:ext cx="1955800" cy="1790700"/>
          </a:xfrm>
          <a:prstGeom prst="rect">
            <a:avLst/>
          </a:prstGeom>
          <a:noFill/>
        </p:spPr>
      </p:pic>
      <p:pic>
        <p:nvPicPr>
          <p:cNvPr id="1027" name="Picture 3" descr="C:\Users\Šárka\AppData\Local\Microsoft\Windows\Temporary Internet Files\Content.IE5\8F0BKRYK\MC9004258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204864"/>
            <a:ext cx="1974850" cy="1714500"/>
          </a:xfrm>
          <a:prstGeom prst="rect">
            <a:avLst/>
          </a:prstGeom>
          <a:noFill/>
        </p:spPr>
      </p:pic>
      <p:pic>
        <p:nvPicPr>
          <p:cNvPr id="1028" name="Picture 4" descr="C:\Users\Šárka\AppData\Local\Microsoft\Windows\Temporary Internet Files\Content.IE5\PY9LCLK8\MC9004377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916832"/>
            <a:ext cx="1828800" cy="18700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5373216"/>
            <a:ext cx="208823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tired</a:t>
            </a:r>
            <a:r>
              <a:rPr lang="cs-CZ" sz="3200" b="1" dirty="0" smtClean="0"/>
              <a:t>.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5373216"/>
            <a:ext cx="2304256" cy="58477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hungry</a:t>
            </a:r>
            <a:r>
              <a:rPr lang="cs-CZ" sz="3200" b="1" dirty="0" smtClean="0"/>
              <a:t>.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5373216"/>
            <a:ext cx="1762021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sad.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83 0.02106 L 0.25608 -0.221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-1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59259E-6 L 0.28351 -0.210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59259E-6 L -0.66319 -0.210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60" y="-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Fill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missing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./Doplňte chybějící slova.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err="1" smtClean="0">
                <a:solidFill>
                  <a:srgbClr val="C00000"/>
                </a:solidFill>
              </a:rPr>
              <a:t>Good</a:t>
            </a:r>
            <a:r>
              <a:rPr lang="cs-CZ" dirty="0" smtClean="0">
                <a:solidFill>
                  <a:srgbClr val="C00000"/>
                </a:solidFill>
              </a:rPr>
              <a:t> m…………………… </a:t>
            </a:r>
            <a:r>
              <a:rPr lang="cs-CZ" dirty="0" err="1" smtClean="0">
                <a:solidFill>
                  <a:srgbClr val="C00000"/>
                </a:solidFill>
              </a:rPr>
              <a:t>How</a:t>
            </a:r>
            <a:r>
              <a:rPr lang="cs-CZ" dirty="0" smtClean="0">
                <a:solidFill>
                  <a:srgbClr val="C00000"/>
                </a:solidFill>
              </a:rPr>
              <a:t> are </a:t>
            </a:r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     I </a:t>
            </a:r>
            <a:r>
              <a:rPr lang="cs-CZ" dirty="0" err="1" smtClean="0">
                <a:solidFill>
                  <a:srgbClr val="C00000"/>
                </a:solidFill>
              </a:rPr>
              <a:t>am</a:t>
            </a:r>
            <a:r>
              <a:rPr lang="cs-CZ" dirty="0" smtClean="0">
                <a:solidFill>
                  <a:srgbClr val="C00000"/>
                </a:solidFill>
              </a:rPr>
              <a:t> f……………., </a:t>
            </a:r>
            <a:r>
              <a:rPr lang="cs-CZ" dirty="0" err="1" smtClean="0">
                <a:solidFill>
                  <a:srgbClr val="C00000"/>
                </a:solidFill>
              </a:rPr>
              <a:t>thank</a:t>
            </a:r>
            <a:r>
              <a:rPr lang="cs-CZ" dirty="0" smtClean="0">
                <a:solidFill>
                  <a:srgbClr val="C00000"/>
                </a:solidFill>
              </a:rPr>
              <a:t> ……….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2. </a:t>
            </a:r>
            <a:r>
              <a:rPr lang="cs-CZ" dirty="0" err="1" smtClean="0">
                <a:solidFill>
                  <a:srgbClr val="800080"/>
                </a:solidFill>
              </a:rPr>
              <a:t>Good</a:t>
            </a:r>
            <a:r>
              <a:rPr lang="cs-CZ" dirty="0" smtClean="0">
                <a:solidFill>
                  <a:srgbClr val="800080"/>
                </a:solidFill>
              </a:rPr>
              <a:t> a………………………… </a:t>
            </a:r>
            <a:r>
              <a:rPr lang="cs-CZ" dirty="0" err="1" smtClean="0">
                <a:solidFill>
                  <a:srgbClr val="800080"/>
                </a:solidFill>
              </a:rPr>
              <a:t>How</a:t>
            </a:r>
            <a:r>
              <a:rPr lang="cs-CZ" dirty="0" smtClean="0">
                <a:solidFill>
                  <a:srgbClr val="800080"/>
                </a:solidFill>
              </a:rPr>
              <a:t> ……….</a:t>
            </a:r>
            <a:r>
              <a:rPr lang="cs-CZ" dirty="0" err="1" smtClean="0">
                <a:solidFill>
                  <a:srgbClr val="800080"/>
                </a:solidFill>
              </a:rPr>
              <a:t>you</a:t>
            </a:r>
            <a:r>
              <a:rPr lang="cs-CZ" dirty="0" smtClean="0">
                <a:solidFill>
                  <a:srgbClr val="800080"/>
                </a:solidFill>
              </a:rPr>
              <a:t>? </a:t>
            </a:r>
          </a:p>
          <a:p>
            <a:pPr>
              <a:buNone/>
            </a:pPr>
            <a:r>
              <a:rPr lang="cs-CZ" dirty="0" smtClean="0">
                <a:solidFill>
                  <a:srgbClr val="800080"/>
                </a:solidFill>
              </a:rPr>
              <a:t>         I ………… happy, ……………….. </a:t>
            </a:r>
            <a:r>
              <a:rPr lang="cs-CZ" dirty="0" err="1" smtClean="0">
                <a:solidFill>
                  <a:srgbClr val="800080"/>
                </a:solidFill>
              </a:rPr>
              <a:t>you</a:t>
            </a:r>
            <a:r>
              <a:rPr lang="cs-CZ" dirty="0" smtClean="0">
                <a:solidFill>
                  <a:srgbClr val="800080"/>
                </a:solidFill>
              </a:rPr>
              <a:t>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3.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Good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e……………………        ……….. are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? 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I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t…………………..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Goodbye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!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Obrázky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Zdroje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226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Rewrite the words./Přepiš slova.</vt:lpstr>
      <vt:lpstr>Match sentences to pictures./Přiřaďte věty k obrázkům. </vt:lpstr>
      <vt:lpstr>Fill in the missing words./Doplňte chybějící slova. </vt:lpstr>
      <vt:lpstr>Zdroje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b005</cp:lastModifiedBy>
  <cp:revision>11</cp:revision>
  <dcterms:created xsi:type="dcterms:W3CDTF">2012-05-16T06:17:34Z</dcterms:created>
  <dcterms:modified xsi:type="dcterms:W3CDTF">2012-05-25T07:38:55Z</dcterms:modified>
</cp:coreProperties>
</file>