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4" d="100"/>
          <a:sy n="54" d="100"/>
        </p:scale>
        <p:origin x="-96" y="-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066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723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2288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905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896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450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629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272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074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001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648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848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73780"/>
            <a:ext cx="5148076" cy="3662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Mgr</a:t>
            </a:r>
            <a:r>
              <a:rPr lang="cs-CZ" sz="1600" dirty="0" smtClean="0">
                <a:cs typeface="Times New Roman" pitchFamily="18" charset="0"/>
              </a:rPr>
              <a:t>. Šárka Dvořáková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VYTVOŘENÍ: </a:t>
            </a:r>
            <a:r>
              <a:rPr lang="cs-CZ" sz="1600" dirty="0" smtClean="0">
                <a:cs typeface="Times New Roman" pitchFamily="18" charset="0"/>
              </a:rPr>
              <a:t>květen 2012   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VY_32_INOVACE_19_3. ročník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</a:t>
            </a:r>
            <a:r>
              <a:rPr lang="cs-CZ" sz="1600" dirty="0" smtClean="0">
                <a:cs typeface="Times New Roman" pitchFamily="18" charset="0"/>
              </a:rPr>
              <a:t>: Jazyk a jazyková komunikace</a:t>
            </a:r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</a:t>
            </a:r>
            <a:r>
              <a:rPr lang="cs-CZ" sz="1600" dirty="0" err="1" smtClean="0">
                <a:cs typeface="Times New Roman" pitchFamily="18" charset="0"/>
              </a:rPr>
              <a:t>Parts</a:t>
            </a:r>
            <a:r>
              <a:rPr lang="cs-CZ" sz="1600" dirty="0" smtClean="0">
                <a:cs typeface="Times New Roman" pitchFamily="18" charset="0"/>
              </a:rPr>
              <a:t> </a:t>
            </a:r>
            <a:r>
              <a:rPr lang="cs-CZ" sz="1600" dirty="0" err="1" smtClean="0">
                <a:cs typeface="Times New Roman" pitchFamily="18" charset="0"/>
              </a:rPr>
              <a:t>of</a:t>
            </a:r>
            <a:r>
              <a:rPr lang="cs-CZ" sz="1600" dirty="0" smtClean="0">
                <a:cs typeface="Times New Roman" pitchFamily="18" charset="0"/>
              </a:rPr>
              <a:t> body 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ČÍSLO 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7350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Tento materiál je určen žákům 3. ročníku jako doplňkový materiál k učebnici </a:t>
            </a:r>
            <a:r>
              <a:rPr lang="cs-CZ" dirty="0" err="1" smtClean="0"/>
              <a:t>Chit</a:t>
            </a:r>
            <a:r>
              <a:rPr lang="cs-CZ" dirty="0" smtClean="0"/>
              <a:t> Chat 1.</a:t>
            </a:r>
          </a:p>
          <a:p>
            <a:r>
              <a:rPr lang="cs-CZ" dirty="0" smtClean="0"/>
              <a:t>Žáci procvičují části těla. V prvním cvičení si vyberou nějakou část těla, tu napíšou a udělají k ní šipku. Tím procvičují psanou podobu slov i jejich význam. V dalším cvičení doplňují do frází správná slovesa, která mají v nápovědě. </a:t>
            </a:r>
          </a:p>
          <a:p>
            <a:pPr>
              <a:buNone/>
            </a:pPr>
            <a:r>
              <a:rPr lang="cs-CZ" dirty="0" smtClean="0"/>
              <a:t>    V následujícím cvičení odpovídají na otázky pomocí krátkých odpovědí, </a:t>
            </a:r>
            <a:r>
              <a:rPr lang="cs-CZ" smtClean="0"/>
              <a:t>které mají v zadání.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8003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5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3600" dirty="0" err="1" smtClean="0"/>
              <a:t>Describe</a:t>
            </a:r>
            <a:r>
              <a:rPr lang="cs-CZ" sz="3600" dirty="0" smtClean="0"/>
              <a:t> </a:t>
            </a:r>
            <a:r>
              <a:rPr lang="cs-CZ" sz="3600" dirty="0" err="1" smtClean="0"/>
              <a:t>parts</a:t>
            </a:r>
            <a:r>
              <a:rPr lang="cs-CZ" sz="3600" dirty="0" smtClean="0"/>
              <a:t> </a:t>
            </a:r>
            <a:r>
              <a:rPr lang="cs-CZ" sz="3600" dirty="0" err="1" smtClean="0"/>
              <a:t>of</a:t>
            </a:r>
            <a:r>
              <a:rPr lang="cs-CZ" sz="3600" dirty="0" smtClean="0"/>
              <a:t> body./Popiš části těla. </a:t>
            </a:r>
            <a:endParaRPr lang="cs-CZ" sz="3600" dirty="0"/>
          </a:p>
        </p:txBody>
      </p:sp>
      <p:pic>
        <p:nvPicPr>
          <p:cNvPr id="1026" name="Picture 2" descr="C:\Users\sb\AppData\Local\Microsoft\Windows\Temporary Internet Files\Content.IE5\PN0SCWQP\MC900439151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4302" y="1600200"/>
            <a:ext cx="4195395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Fill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./Doplň slovesa.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SHAKE, STAMP, CLAP, WAVE, KICK </a:t>
            </a:r>
          </a:p>
          <a:p>
            <a:pPr lvl="4">
              <a:buNone/>
            </a:pPr>
            <a:endParaRPr lang="cs-CZ" dirty="0" smtClean="0"/>
          </a:p>
          <a:p>
            <a:pPr lvl="4">
              <a:buNone/>
            </a:pPr>
            <a:r>
              <a:rPr lang="cs-CZ" dirty="0" smtClean="0"/>
              <a:t>      …………………………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hands</a:t>
            </a:r>
            <a:r>
              <a:rPr lang="cs-CZ" dirty="0" smtClean="0"/>
              <a:t>         </a:t>
            </a:r>
          </a:p>
          <a:p>
            <a:pPr lvl="4">
              <a:buNone/>
            </a:pPr>
            <a:endParaRPr lang="cs-CZ" dirty="0" smtClean="0"/>
          </a:p>
          <a:p>
            <a:pPr lvl="4">
              <a:buNone/>
            </a:pPr>
            <a:r>
              <a:rPr lang="cs-CZ" dirty="0" smtClean="0"/>
              <a:t>      …………………………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arms</a:t>
            </a:r>
            <a:r>
              <a:rPr lang="cs-CZ" dirty="0" smtClean="0"/>
              <a:t>                  </a:t>
            </a:r>
          </a:p>
          <a:p>
            <a:pPr lvl="4">
              <a:buNone/>
            </a:pPr>
            <a:endParaRPr lang="cs-CZ" dirty="0" smtClean="0"/>
          </a:p>
          <a:p>
            <a:pPr lvl="4">
              <a:buNone/>
            </a:pPr>
            <a:r>
              <a:rPr lang="cs-CZ" dirty="0" smtClean="0"/>
              <a:t>      …………………………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legs</a:t>
            </a:r>
            <a:r>
              <a:rPr lang="cs-CZ" dirty="0" smtClean="0"/>
              <a:t>                    </a:t>
            </a:r>
            <a:endParaRPr lang="cs-CZ" sz="3200" dirty="0" smtClean="0"/>
          </a:p>
          <a:p>
            <a:pPr lvl="4">
              <a:buNone/>
            </a:pPr>
            <a:endParaRPr lang="cs-CZ" dirty="0" smtClean="0"/>
          </a:p>
          <a:p>
            <a:pPr lvl="4">
              <a:buNone/>
            </a:pPr>
            <a:r>
              <a:rPr lang="cs-CZ" dirty="0" smtClean="0"/>
              <a:t>     ………………………….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feet</a:t>
            </a:r>
            <a:r>
              <a:rPr lang="cs-CZ" dirty="0" smtClean="0"/>
              <a:t>                    </a:t>
            </a:r>
          </a:p>
          <a:p>
            <a:pPr lvl="4">
              <a:buNone/>
            </a:pPr>
            <a:endParaRPr lang="cs-CZ" dirty="0" smtClean="0"/>
          </a:p>
          <a:p>
            <a:pPr lvl="4">
              <a:buNone/>
            </a:pPr>
            <a:r>
              <a:rPr lang="cs-CZ" dirty="0" smtClean="0"/>
              <a:t>     ………………………….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            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444208" y="2348880"/>
            <a:ext cx="11192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CLAP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444208" y="2996952"/>
            <a:ext cx="11837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WAVE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444208" y="3717032"/>
            <a:ext cx="9348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KICK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372200" y="4437112"/>
            <a:ext cx="143218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STAMP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372200" y="5157192"/>
            <a:ext cx="128112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SHAKE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  <p:bldP spid="9" grpId="0" build="p"/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sz="3600" dirty="0" err="1" smtClean="0"/>
              <a:t>Answer</a:t>
            </a:r>
            <a:r>
              <a:rPr lang="cs-CZ" sz="3600" dirty="0" smtClean="0"/>
              <a:t> </a:t>
            </a:r>
            <a:r>
              <a:rPr lang="cs-CZ" sz="3600" b="1" dirty="0" err="1" smtClean="0"/>
              <a:t>Yes</a:t>
            </a:r>
            <a:r>
              <a:rPr lang="cs-CZ" sz="3600" b="1" dirty="0" smtClean="0"/>
              <a:t>, </a:t>
            </a:r>
            <a:r>
              <a:rPr lang="cs-CZ" sz="3600" b="1" dirty="0" err="1" smtClean="0"/>
              <a:t>it</a:t>
            </a:r>
            <a:r>
              <a:rPr lang="cs-CZ" sz="3600" b="1" dirty="0" smtClean="0"/>
              <a:t> has </a:t>
            </a:r>
            <a:r>
              <a:rPr lang="cs-CZ" sz="3600" dirty="0" err="1" smtClean="0"/>
              <a:t>or</a:t>
            </a:r>
            <a:r>
              <a:rPr lang="cs-CZ" sz="3600" dirty="0" smtClean="0"/>
              <a:t> </a:t>
            </a:r>
            <a:r>
              <a:rPr lang="cs-CZ" sz="3600" b="1" dirty="0" smtClean="0"/>
              <a:t>No, </a:t>
            </a:r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hasn</a:t>
            </a:r>
            <a:r>
              <a:rPr lang="cs-CZ" sz="3600" b="1" dirty="0" smtClean="0"/>
              <a:t>´</a:t>
            </a:r>
            <a:r>
              <a:rPr lang="cs-CZ" sz="3600" b="1" dirty="0" err="1" smtClean="0"/>
              <a:t>t</a:t>
            </a:r>
            <a:r>
              <a:rPr lang="cs-CZ" sz="3600" b="1" dirty="0" smtClean="0"/>
              <a:t>.</a:t>
            </a:r>
            <a:r>
              <a:rPr lang="cs-CZ" sz="3600" dirty="0" smtClean="0"/>
              <a:t>/</a:t>
            </a:r>
            <a:br>
              <a:rPr lang="cs-CZ" sz="3600" dirty="0" smtClean="0"/>
            </a:br>
            <a:r>
              <a:rPr lang="cs-CZ" sz="3600" dirty="0" smtClean="0"/>
              <a:t> Odpověz </a:t>
            </a:r>
            <a:r>
              <a:rPr lang="cs-CZ" sz="3600" b="1" dirty="0" err="1" smtClean="0"/>
              <a:t>Yes</a:t>
            </a:r>
            <a:r>
              <a:rPr lang="cs-CZ" sz="3600" b="1" dirty="0" smtClean="0"/>
              <a:t>, </a:t>
            </a:r>
            <a:r>
              <a:rPr lang="cs-CZ" sz="3600" b="1" dirty="0" err="1" smtClean="0"/>
              <a:t>it</a:t>
            </a:r>
            <a:r>
              <a:rPr lang="cs-CZ" sz="3600" b="1" dirty="0" smtClean="0"/>
              <a:t> has </a:t>
            </a:r>
            <a:r>
              <a:rPr lang="cs-CZ" sz="3600" dirty="0" smtClean="0"/>
              <a:t>nebo </a:t>
            </a:r>
            <a:r>
              <a:rPr lang="cs-CZ" sz="3600" b="1" dirty="0" smtClean="0"/>
              <a:t>No, </a:t>
            </a:r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hasn</a:t>
            </a:r>
            <a:r>
              <a:rPr lang="cs-CZ" sz="3600" b="1" dirty="0" smtClean="0"/>
              <a:t>´</a:t>
            </a:r>
            <a:r>
              <a:rPr lang="cs-CZ" sz="3600" b="1" dirty="0" err="1" smtClean="0"/>
              <a:t>t</a:t>
            </a:r>
            <a:r>
              <a:rPr lang="cs-CZ" sz="3600" dirty="0" smtClean="0"/>
              <a:t>.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1. Has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spider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          ..……………………………………….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2. Has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arms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           ………………………………………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3. Has </a:t>
            </a:r>
            <a:r>
              <a:rPr lang="cs-CZ" dirty="0" err="1" smtClean="0"/>
              <a:t>the</a:t>
            </a:r>
            <a:r>
              <a:rPr lang="cs-CZ" dirty="0" smtClean="0"/>
              <a:t> dog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legs</a:t>
            </a:r>
            <a:r>
              <a:rPr lang="cs-CZ" dirty="0" smtClean="0"/>
              <a:t>? </a:t>
            </a:r>
          </a:p>
          <a:p>
            <a:pPr>
              <a:buNone/>
            </a:pPr>
            <a:r>
              <a:rPr lang="cs-CZ" dirty="0" smtClean="0"/>
              <a:t>           ...…………………………………….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Obrázky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228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</vt:lpstr>
      <vt:lpstr>Describe parts of body./Popiš části těla. </vt:lpstr>
      <vt:lpstr>Fill in the verbs./Doplň slovesa. </vt:lpstr>
      <vt:lpstr>Answer Yes, it has or No, it hasn´t./  Odpověz Yes, it has nebo No, it hasn´t. </vt:lpstr>
      <vt:lpstr>Zdroje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sb</dc:creator>
  <cp:lastModifiedBy>sb</cp:lastModifiedBy>
  <cp:revision>6</cp:revision>
  <dcterms:created xsi:type="dcterms:W3CDTF">2012-05-16T06:17:34Z</dcterms:created>
  <dcterms:modified xsi:type="dcterms:W3CDTF">2012-05-25T08:47:04Z</dcterms:modified>
</cp:coreProperties>
</file>