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02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D8C235B-BF6A-4E0B-9259-25C692A0A092}" type="datetimeFigureOut">
              <a:rPr lang="cs-CZ" smtClean="0"/>
              <a:pPr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BC1B38C-3A4E-4404-90F4-D0635AC5C0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84784"/>
            <a:ext cx="4129841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6401732"/>
              </p:ext>
            </p:extLst>
          </p:nvPr>
        </p:nvGraphicFramePr>
        <p:xfrm>
          <a:off x="179512" y="5229200"/>
          <a:ext cx="8784976" cy="1402080"/>
        </p:xfrm>
        <a:graphic>
          <a:graphicData uri="http://schemas.openxmlformats.org/drawingml/2006/table">
            <a:tbl>
              <a:tblPr/>
              <a:tblGrid>
                <a:gridCol w="2659672"/>
                <a:gridCol w="612530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VY_32_INOVACE_01_Chemie-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úvod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23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b="1" dirty="0" smtClean="0">
                <a:solidFill>
                  <a:schemeClr val="tx1"/>
                </a:solidFill>
              </a:rPr>
              <a:t>CHEMIE</a:t>
            </a:r>
            <a:endParaRPr lang="cs-CZ" sz="7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293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Co je to chemie?</a:t>
            </a:r>
          </a:p>
          <a:p>
            <a:pPr marL="45720" indent="0" algn="ctr">
              <a:buNone/>
            </a:pPr>
            <a:endParaRPr lang="cs-CZ" sz="3600" b="1" dirty="0" smtClean="0">
              <a:solidFill>
                <a:schemeClr val="tx1"/>
              </a:solidFill>
            </a:endParaRPr>
          </a:p>
          <a:p>
            <a:pPr algn="ctr"/>
            <a:endParaRPr lang="cs-CZ" dirty="0" smtClean="0"/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Čím se chemie zabývá</a:t>
            </a:r>
            <a:r>
              <a:rPr lang="cs-CZ" sz="3600" b="1" dirty="0" smtClean="0"/>
              <a:t>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62808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5040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7776864" cy="4929728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endParaRPr lang="cs-CZ" b="1" dirty="0" smtClean="0"/>
          </a:p>
          <a:p>
            <a:endParaRPr lang="cs-CZ" sz="2800" b="1" u="sng" dirty="0" smtClean="0"/>
          </a:p>
          <a:p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Chemie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je přírodní věda, která zkoumá           ( studuje ) vlastnosti a přeměny látek.</a:t>
            </a:r>
          </a:p>
          <a:p>
            <a:pPr marL="45720" indent="0">
              <a:buNone/>
            </a:pPr>
            <a:r>
              <a:rPr lang="cs-CZ" sz="2800" dirty="0" smtClean="0"/>
              <a:t> 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Předchůdkyní chemie byla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alchymie.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 pozn. další přírodní vědy: F, M,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Z )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169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>
                <a:solidFill>
                  <a:schemeClr val="tx1"/>
                </a:solidFill>
              </a:rPr>
              <a:t>r</a:t>
            </a:r>
            <a:r>
              <a:rPr lang="cs-CZ" u="sng" dirty="0" smtClean="0">
                <a:solidFill>
                  <a:schemeClr val="tx1"/>
                </a:solidFill>
              </a:rPr>
              <a:t>ozdělení chemie:</a:t>
            </a:r>
            <a:endParaRPr lang="cs-CZ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obecná chemie</a:t>
            </a:r>
          </a:p>
          <a:p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norganická chemie</a:t>
            </a:r>
          </a:p>
          <a:p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rganická chemie</a:t>
            </a:r>
          </a:p>
          <a:p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iochemie</a:t>
            </a:r>
          </a:p>
          <a:p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nalytická chemie</a:t>
            </a:r>
          </a:p>
          <a:p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yzikální chemie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9310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>
                <a:solidFill>
                  <a:schemeClr val="tx1"/>
                </a:solidFill>
              </a:rPr>
              <a:t>p</a:t>
            </a:r>
            <a:r>
              <a:rPr lang="cs-CZ" u="sng" dirty="0" smtClean="0">
                <a:solidFill>
                  <a:schemeClr val="tx1"/>
                </a:solidFill>
              </a:rPr>
              <a:t>ostupy práce v chemii:</a:t>
            </a:r>
            <a:endParaRPr lang="cs-CZ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</a:rPr>
              <a:t>ozorování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m</a:t>
            </a:r>
            <a:r>
              <a:rPr lang="cs-CZ" sz="2800" b="1" dirty="0" smtClean="0">
                <a:solidFill>
                  <a:schemeClr val="tx1"/>
                </a:solidFill>
              </a:rPr>
              <a:t>ěření </a:t>
            </a:r>
          </a:p>
          <a:p>
            <a:r>
              <a:rPr lang="cs-CZ" sz="2800" b="1" dirty="0">
                <a:solidFill>
                  <a:schemeClr val="tx1"/>
                </a:solidFill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</a:rPr>
              <a:t>okusy</a:t>
            </a:r>
          </a:p>
          <a:p>
            <a:pPr marL="4572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r>
              <a:rPr lang="cs-CZ" b="1" dirty="0">
                <a:solidFill>
                  <a:schemeClr val="tx1"/>
                </a:solidFill>
              </a:rPr>
              <a:t>p</a:t>
            </a:r>
            <a:r>
              <a:rPr lang="cs-CZ" b="1" dirty="0" smtClean="0">
                <a:solidFill>
                  <a:schemeClr val="tx1"/>
                </a:solidFill>
              </a:rPr>
              <a:t>ozorování</a:t>
            </a:r>
            <a:r>
              <a:rPr lang="cs-CZ" dirty="0" smtClean="0">
                <a:solidFill>
                  <a:schemeClr val="tx1"/>
                </a:solidFill>
              </a:rPr>
              <a:t> provádíme svými smysly: zrak, čich, hmat, sluch, chuť-</a:t>
            </a:r>
            <a:r>
              <a:rPr lang="cs-CZ" sz="2000" dirty="0" smtClean="0">
                <a:solidFill>
                  <a:schemeClr val="tx1"/>
                </a:solidFill>
              </a:rPr>
              <a:t>(v chemii nepoužíváme)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64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rgbClr val="FF0000"/>
                </a:solidFill>
              </a:rPr>
              <a:t>?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Jmenuj chemické produkty, výrobky  a prostředky, které člověk běžně používá a vznikly chemickou cestou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pasta na zuby, mýdlo, detergenty, šampony, opalovací krémy,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umělé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hmoty, prostředky proti škůdcům, umělá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vlákna</a:t>
            </a:r>
            <a:r>
              <a:rPr lang="cs-CZ" smtClean="0">
                <a:latin typeface="Arial" pitchFamily="34" charset="0"/>
                <a:cs typeface="Arial" pitchFamily="34" charset="0"/>
              </a:rPr>
              <a:t>, léky aj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99679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7908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78</TotalTime>
  <Words>154</Words>
  <Application>Microsoft Office PowerPoint</Application>
  <PresentationFormat>Předvádění na obrazovce (4:3)</PresentationFormat>
  <Paragraphs>43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CHEMIE</vt:lpstr>
      <vt:lpstr>?</vt:lpstr>
      <vt:lpstr>Prezentace aplikace PowerPoint</vt:lpstr>
      <vt:lpstr>rozdělení chemie:</vt:lpstr>
      <vt:lpstr>postupy práce v chemii:</vt:lpstr>
      <vt:lpstr>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CHEMIE</dc:title>
  <dc:creator>OEM</dc:creator>
  <cp:lastModifiedBy>OEM</cp:lastModifiedBy>
  <cp:revision>17</cp:revision>
  <dcterms:created xsi:type="dcterms:W3CDTF">2011-07-22T12:09:58Z</dcterms:created>
  <dcterms:modified xsi:type="dcterms:W3CDTF">2011-09-06T13:17:22Z</dcterms:modified>
</cp:coreProperties>
</file>