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1" r:id="rId1"/>
  </p:sldMasterIdLst>
  <p:sldIdLst>
    <p:sldId id="263" r:id="rId2"/>
    <p:sldId id="256" r:id="rId3"/>
    <p:sldId id="257" r:id="rId4"/>
    <p:sldId id="258" r:id="rId5"/>
    <p:sldId id="260" r:id="rId6"/>
    <p:sldId id="265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7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5BDBECD1-E9DD-4DCF-82BB-4D87DA0AF58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1DD39B1F-4218-47ED-8944-B84A29E178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BECD1-E9DD-4DCF-82BB-4D87DA0AF58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39B1F-4218-47ED-8944-B84A29E178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BECD1-E9DD-4DCF-82BB-4D87DA0AF58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39B1F-4218-47ED-8944-B84A29E178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BECD1-E9DD-4DCF-82BB-4D87DA0AF58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39B1F-4218-47ED-8944-B84A29E178D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BECD1-E9DD-4DCF-82BB-4D87DA0AF58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39B1F-4218-47ED-8944-B84A29E178D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BECD1-E9DD-4DCF-82BB-4D87DA0AF58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39B1F-4218-47ED-8944-B84A29E178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BECD1-E9DD-4DCF-82BB-4D87DA0AF58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39B1F-4218-47ED-8944-B84A29E178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5BDBECD1-E9DD-4DCF-82BB-4D87DA0AF58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1DD39B1F-4218-47ED-8944-B84A29E178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5BDBECD1-E9DD-4DCF-82BB-4D87DA0AF58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1DD39B1F-4218-47ED-8944-B84A29E178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BECD1-E9DD-4DCF-82BB-4D87DA0AF58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39B1F-4218-47ED-8944-B84A29E178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BECD1-E9DD-4DCF-82BB-4D87DA0AF58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39B1F-4218-47ED-8944-B84A29E178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5BDBECD1-E9DD-4DCF-82BB-4D87DA0AF58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1DD39B1F-4218-47ED-8944-B84A29E178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3963" r:id="rId2"/>
    <p:sldLayoutId id="2147483964" r:id="rId3"/>
    <p:sldLayoutId id="2147483965" r:id="rId4"/>
    <p:sldLayoutId id="2147483966" r:id="rId5"/>
    <p:sldLayoutId id="2147483967" r:id="rId6"/>
    <p:sldLayoutId id="2147483968" r:id="rId7"/>
    <p:sldLayoutId id="2147483969" r:id="rId8"/>
    <p:sldLayoutId id="2147483970" r:id="rId9"/>
    <p:sldLayoutId id="2147483971" r:id="rId10"/>
    <p:sldLayoutId id="214748397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9" y="1484784"/>
            <a:ext cx="3888432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4242194"/>
              </p:ext>
            </p:extLst>
          </p:nvPr>
        </p:nvGraphicFramePr>
        <p:xfrm>
          <a:off x="755576" y="4876380"/>
          <a:ext cx="7632848" cy="1752600"/>
        </p:xfrm>
        <a:graphic>
          <a:graphicData uri="http://schemas.openxmlformats.org/drawingml/2006/table">
            <a:tbl>
              <a:tblPr/>
              <a:tblGrid>
                <a:gridCol w="2310860"/>
                <a:gridCol w="5321988"/>
              </a:tblGrid>
              <a:tr h="2461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19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70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VY_32_INOVACE_03_Změny skupenství látek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51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Jitka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Tulachová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7178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19672" y="2132856"/>
            <a:ext cx="5832648" cy="2016224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Změny skupenství látek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634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?</a:t>
            </a:r>
            <a:r>
              <a:rPr lang="cs-CZ" sz="3600" dirty="0" smtClean="0"/>
              <a:t> V jakých skupenstvích se mohou látky vyskytovat 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276871"/>
            <a:ext cx="6196405" cy="3446197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cs-CZ" dirty="0" smtClean="0"/>
          </a:p>
          <a:p>
            <a:pPr algn="ctr"/>
            <a:r>
              <a:rPr lang="cs-CZ" dirty="0" smtClean="0"/>
              <a:t>pevné </a:t>
            </a:r>
            <a:r>
              <a:rPr lang="cs-CZ" dirty="0" smtClean="0"/>
              <a:t>( s )</a:t>
            </a:r>
          </a:p>
          <a:p>
            <a:pPr marL="0" indent="0" algn="ctr">
              <a:buNone/>
            </a:pPr>
            <a:endParaRPr lang="cs-CZ" dirty="0" smtClean="0"/>
          </a:p>
          <a:p>
            <a:pPr algn="ctr"/>
            <a:r>
              <a:rPr lang="cs-CZ" dirty="0" smtClean="0"/>
              <a:t>kapalné ( l )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plynné ( g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139349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Látky mohou své skupenství za určitých podmínek změnit: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plyny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 smtClean="0"/>
              <a:t>    pevné                                                     kapaliny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?</a:t>
            </a:r>
            <a:r>
              <a:rPr lang="cs-CZ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Dokážeš některé změny skupenství pojmenovat?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2627784" y="2924944"/>
            <a:ext cx="1457908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5004048" y="2924944"/>
            <a:ext cx="1296144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2339752" y="2793148"/>
            <a:ext cx="1512168" cy="12119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2771801" y="4581128"/>
            <a:ext cx="331236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6804248" y="4581128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5220072" y="2793148"/>
            <a:ext cx="1368152" cy="12119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2771800" y="4365104"/>
            <a:ext cx="331236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114181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?</a:t>
            </a:r>
            <a:r>
              <a:rPr lang="cs-CZ" sz="3600" dirty="0" smtClean="0"/>
              <a:t> Pokus se správně přiřadit názvy změn k jednotlivým šipkám: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plyny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 marL="0" indent="0" algn="ctr">
              <a:buNone/>
            </a:pPr>
            <a:r>
              <a:rPr lang="cs-CZ" dirty="0" smtClean="0"/>
              <a:t>pevné                                                      kapaliny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 tání, tuhnutí, vypařování, zkapalnění,  sublimace, desublimace</a:t>
            </a:r>
            <a:endParaRPr lang="cs-CZ" sz="2600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2627784" y="2793148"/>
            <a:ext cx="1457908" cy="12119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4860032" y="2793148"/>
            <a:ext cx="1368152" cy="12839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2339752" y="2708920"/>
            <a:ext cx="1512168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2699792" y="4509120"/>
            <a:ext cx="338437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6804248" y="4581128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5076056" y="2708920"/>
            <a:ext cx="1368152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2699792" y="4221088"/>
            <a:ext cx="338437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051726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595193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se mění skupenství při: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98448" y="1772816"/>
            <a:ext cx="3200400" cy="3951327"/>
          </a:xfrm>
          <a:solidFill>
            <a:srgbClr val="00B0F0"/>
          </a:solidFill>
        </p:spPr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ání…</a:t>
            </a:r>
          </a:p>
          <a:p>
            <a:r>
              <a:rPr lang="cs-CZ" dirty="0" smtClean="0"/>
              <a:t>(s) -----&gt; (l)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t</a:t>
            </a:r>
            <a:r>
              <a:rPr lang="cs-CZ" dirty="0" smtClean="0"/>
              <a:t>uhnutí…</a:t>
            </a:r>
          </a:p>
          <a:p>
            <a:r>
              <a:rPr lang="cs-CZ" dirty="0" smtClean="0"/>
              <a:t>(l) -----&gt; (s)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ypařování…</a:t>
            </a:r>
          </a:p>
          <a:p>
            <a:r>
              <a:rPr lang="cs-CZ" dirty="0" smtClean="0"/>
              <a:t>(l) ------&gt; (g)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63440" y="1772816"/>
            <a:ext cx="3200400" cy="3951709"/>
          </a:xfrm>
          <a:solidFill>
            <a:srgbClr val="00B0F0"/>
          </a:solidFill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kapalnění…</a:t>
            </a:r>
          </a:p>
          <a:p>
            <a:r>
              <a:rPr lang="cs-CZ" dirty="0" smtClean="0"/>
              <a:t>(g) -----&gt; (l)</a:t>
            </a:r>
          </a:p>
          <a:p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ublimace…</a:t>
            </a:r>
          </a:p>
          <a:p>
            <a:r>
              <a:rPr lang="cs-CZ" dirty="0" smtClean="0"/>
              <a:t>(s) -----&gt; (g)</a:t>
            </a:r>
          </a:p>
          <a:p>
            <a:endParaRPr lang="cs-CZ" dirty="0"/>
          </a:p>
          <a:p>
            <a:r>
              <a:rPr lang="cs-CZ" dirty="0"/>
              <a:t>d</a:t>
            </a:r>
            <a:r>
              <a:rPr lang="cs-CZ" dirty="0" smtClean="0"/>
              <a:t>esublimace</a:t>
            </a:r>
          </a:p>
          <a:p>
            <a:r>
              <a:rPr lang="cs-CZ" dirty="0" smtClean="0"/>
              <a:t>(g) ------&gt; (s)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630514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Při změně skupenství látky musí být splněny určité podmínky: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1988840"/>
            <a:ext cx="6196405" cy="4032448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sz="2800" u="sng" dirty="0" smtClean="0"/>
          </a:p>
          <a:p>
            <a:pPr marL="0" indent="0">
              <a:buNone/>
            </a:pP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teplota tání t.t.</a:t>
            </a:r>
          </a:p>
          <a:p>
            <a:pPr marL="0" indent="0">
              <a:buNone/>
            </a:pPr>
            <a:r>
              <a:rPr lang="cs-CZ" sz="2900" dirty="0" smtClean="0">
                <a:latin typeface="Arial" pitchFamily="34" charset="0"/>
                <a:cs typeface="Arial" pitchFamily="34" charset="0"/>
              </a:rPr>
              <a:t>- je dosažena, když se pevná látka mění na kapalinu</a:t>
            </a:r>
          </a:p>
          <a:p>
            <a:pPr marL="0" indent="0">
              <a:buNone/>
            </a:pPr>
            <a:r>
              <a:rPr lang="cs-CZ" sz="2400" dirty="0" smtClean="0"/>
              <a:t>  </a:t>
            </a:r>
          </a:p>
          <a:p>
            <a:pPr marL="0" indent="0">
              <a:buNone/>
            </a:pPr>
            <a:r>
              <a:rPr lang="cs-CZ" sz="2800" b="1" u="sng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eplota tuhnutí</a:t>
            </a:r>
          </a:p>
          <a:p>
            <a:pPr marL="0" indent="0">
              <a:buNone/>
            </a:pPr>
            <a:r>
              <a:rPr lang="cs-CZ" dirty="0"/>
              <a:t>-</a:t>
            </a:r>
            <a:r>
              <a:rPr lang="cs-CZ" dirty="0" smtClean="0"/>
              <a:t> 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900" dirty="0" smtClean="0">
                <a:latin typeface="Arial" pitchFamily="34" charset="0"/>
                <a:cs typeface="Arial" pitchFamily="34" charset="0"/>
              </a:rPr>
              <a:t>e dosažena, když se kapalná látka mění na látku  pevnou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800" b="1" u="sng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eplota varu </a:t>
            </a:r>
            <a:r>
              <a:rPr lang="cs-CZ" sz="2800" b="1" u="sng" dirty="0" err="1" smtClean="0">
                <a:latin typeface="Arial" pitchFamily="34" charset="0"/>
                <a:cs typeface="Arial" pitchFamily="34" charset="0"/>
              </a:rPr>
              <a:t>t.v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sz="2900" dirty="0" smtClean="0">
                <a:latin typeface="Arial" pitchFamily="34" charset="0"/>
                <a:cs typeface="Arial" pitchFamily="34" charset="0"/>
              </a:rPr>
              <a:t>- j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e dosažena, pokud se kapalina vypařuje v celém svém objemu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(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t.v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vody = 100 °C 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t.v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ethanolu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= 78 °C 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200" dirty="0"/>
              <a:t>p</a:t>
            </a:r>
            <a:r>
              <a:rPr lang="cs-CZ" sz="2200" dirty="0" smtClean="0"/>
              <a:t>ozn.  t.t., </a:t>
            </a:r>
            <a:r>
              <a:rPr lang="cs-CZ" sz="2200" dirty="0" err="1" smtClean="0"/>
              <a:t>t.v</a:t>
            </a:r>
            <a:r>
              <a:rPr lang="cs-CZ" sz="2200" dirty="0" smtClean="0"/>
              <a:t>. - najdeme je v tabulkách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57501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lastní zdroje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7672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147</TotalTime>
  <Words>241</Words>
  <Application>Microsoft Office PowerPoint</Application>
  <PresentationFormat>Předvádění na obrazovce (4:3)</PresentationFormat>
  <Paragraphs>66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Špendlík</vt:lpstr>
      <vt:lpstr>Prezentace aplikace PowerPoint</vt:lpstr>
      <vt:lpstr>Změny skupenství látek</vt:lpstr>
      <vt:lpstr>? V jakých skupenstvích se mohou látky vyskytovat ?</vt:lpstr>
      <vt:lpstr>Látky mohou své skupenství za určitých podmínek změnit:</vt:lpstr>
      <vt:lpstr>? Pokus se správně přiřadit názvy změn k jednotlivým šipkám:</vt:lpstr>
      <vt:lpstr>Jak se mění skupenství při:</vt:lpstr>
      <vt:lpstr>Při změně skupenství látky musí být splněny určité podmínky: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Změny skupenství látek</dc:title>
  <dc:creator>OEM</dc:creator>
  <cp:lastModifiedBy>OEM</cp:lastModifiedBy>
  <cp:revision>21</cp:revision>
  <dcterms:created xsi:type="dcterms:W3CDTF">2011-08-04T14:35:54Z</dcterms:created>
  <dcterms:modified xsi:type="dcterms:W3CDTF">2011-08-31T14:02:21Z</dcterms:modified>
</cp:coreProperties>
</file>