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0" r:id="rId2"/>
    <p:sldId id="256" r:id="rId3"/>
    <p:sldId id="257" r:id="rId4"/>
    <p:sldId id="258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7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ADB2FE-40CF-4695-A6CE-5465953B1C3A}" type="doc">
      <dgm:prSet loTypeId="urn:microsoft.com/office/officeart/2005/8/layout/hList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EB9B455-72CF-4722-B8F0-44C13326226F}">
      <dgm:prSet phldrT="[Text]"/>
      <dgm:spPr/>
      <dgm:t>
        <a:bodyPr/>
        <a:lstStyle/>
        <a:p>
          <a:r>
            <a:rPr lang="cs-CZ" b="1" dirty="0" smtClean="0"/>
            <a:t>různorodé</a:t>
          </a:r>
          <a:endParaRPr lang="cs-CZ" b="1" dirty="0"/>
        </a:p>
      </dgm:t>
    </dgm:pt>
    <dgm:pt modelId="{6AD4CD2F-B2BB-42A2-8141-5DAA7B43FE5A}" type="parTrans" cxnId="{4E63EE63-ED1F-4BDD-9E2C-7ABAB0F058F3}">
      <dgm:prSet/>
      <dgm:spPr/>
      <dgm:t>
        <a:bodyPr/>
        <a:lstStyle/>
        <a:p>
          <a:endParaRPr lang="cs-CZ"/>
        </a:p>
      </dgm:t>
    </dgm:pt>
    <dgm:pt modelId="{667209E8-B9F3-443E-9254-9A5960BFA0C9}" type="sibTrans" cxnId="{4E63EE63-ED1F-4BDD-9E2C-7ABAB0F058F3}">
      <dgm:prSet/>
      <dgm:spPr/>
      <dgm:t>
        <a:bodyPr/>
        <a:lstStyle/>
        <a:p>
          <a:endParaRPr lang="cs-CZ"/>
        </a:p>
      </dgm:t>
    </dgm:pt>
    <dgm:pt modelId="{68DDD882-3946-4050-A881-F59CDD39B3D0}">
      <dgm:prSet phldrT="[Text]"/>
      <dgm:spPr/>
      <dgm:t>
        <a:bodyPr/>
        <a:lstStyle/>
        <a:p>
          <a:r>
            <a:rPr lang="cs-CZ" dirty="0" smtClean="0"/>
            <a:t>žula </a:t>
          </a:r>
          <a:endParaRPr lang="cs-CZ" dirty="0"/>
        </a:p>
      </dgm:t>
    </dgm:pt>
    <dgm:pt modelId="{663D21FF-E081-4309-8754-25C495711B00}" type="parTrans" cxnId="{D74FB77C-ED6D-418B-AF33-C15F6E7B5410}">
      <dgm:prSet/>
      <dgm:spPr/>
      <dgm:t>
        <a:bodyPr/>
        <a:lstStyle/>
        <a:p>
          <a:endParaRPr lang="cs-CZ"/>
        </a:p>
      </dgm:t>
    </dgm:pt>
    <dgm:pt modelId="{77259497-1721-4683-887A-93FAE00F5AA3}" type="sibTrans" cxnId="{D74FB77C-ED6D-418B-AF33-C15F6E7B5410}">
      <dgm:prSet/>
      <dgm:spPr/>
      <dgm:t>
        <a:bodyPr/>
        <a:lstStyle/>
        <a:p>
          <a:endParaRPr lang="cs-CZ"/>
        </a:p>
      </dgm:t>
    </dgm:pt>
    <dgm:pt modelId="{D56DA7D9-5458-4CC8-A47D-DCF1EC445972}">
      <dgm:prSet phldrT="[Text]"/>
      <dgm:spPr/>
      <dgm:t>
        <a:bodyPr/>
        <a:lstStyle/>
        <a:p>
          <a:r>
            <a:rPr lang="cs-CZ" dirty="0" smtClean="0"/>
            <a:t>polévka</a:t>
          </a:r>
          <a:endParaRPr lang="cs-CZ" dirty="0"/>
        </a:p>
      </dgm:t>
    </dgm:pt>
    <dgm:pt modelId="{0DADAAEC-2213-42CD-ACD0-925AF699B707}" type="parTrans" cxnId="{5AB59E65-1279-4D7F-A435-D11D02A6F7E7}">
      <dgm:prSet/>
      <dgm:spPr/>
      <dgm:t>
        <a:bodyPr/>
        <a:lstStyle/>
        <a:p>
          <a:endParaRPr lang="cs-CZ"/>
        </a:p>
      </dgm:t>
    </dgm:pt>
    <dgm:pt modelId="{1F202DBD-970B-41AE-A748-0EB3A739A920}" type="sibTrans" cxnId="{5AB59E65-1279-4D7F-A435-D11D02A6F7E7}">
      <dgm:prSet/>
      <dgm:spPr/>
      <dgm:t>
        <a:bodyPr/>
        <a:lstStyle/>
        <a:p>
          <a:endParaRPr lang="cs-CZ"/>
        </a:p>
      </dgm:t>
    </dgm:pt>
    <dgm:pt modelId="{A73FFC7F-A51F-48C1-A6EB-AA04F52F65CB}">
      <dgm:prSet phldrT="[Text]"/>
      <dgm:spPr/>
      <dgm:t>
        <a:bodyPr/>
        <a:lstStyle/>
        <a:p>
          <a:r>
            <a:rPr lang="cs-CZ" b="1" dirty="0" smtClean="0"/>
            <a:t>stejnorodé</a:t>
          </a:r>
          <a:r>
            <a:rPr lang="cs-CZ" dirty="0" smtClean="0"/>
            <a:t> </a:t>
          </a:r>
          <a:endParaRPr lang="cs-CZ" dirty="0"/>
        </a:p>
      </dgm:t>
    </dgm:pt>
    <dgm:pt modelId="{F262DFF3-259C-4B45-850E-088DBC509F0F}" type="parTrans" cxnId="{17F6FBB0-3086-43CC-B1B0-DFCDB673BA17}">
      <dgm:prSet/>
      <dgm:spPr/>
      <dgm:t>
        <a:bodyPr/>
        <a:lstStyle/>
        <a:p>
          <a:endParaRPr lang="cs-CZ"/>
        </a:p>
      </dgm:t>
    </dgm:pt>
    <dgm:pt modelId="{AF7D1DA8-73FD-481D-8DA8-5A51ED5FD680}" type="sibTrans" cxnId="{17F6FBB0-3086-43CC-B1B0-DFCDB673BA17}">
      <dgm:prSet/>
      <dgm:spPr/>
      <dgm:t>
        <a:bodyPr/>
        <a:lstStyle/>
        <a:p>
          <a:endParaRPr lang="cs-CZ"/>
        </a:p>
      </dgm:t>
    </dgm:pt>
    <dgm:pt modelId="{1B85108D-0221-4F7D-A8C7-07BEA4D80164}">
      <dgm:prSet phldrT="[Text]"/>
      <dgm:spPr/>
      <dgm:t>
        <a:bodyPr/>
        <a:lstStyle/>
        <a:p>
          <a:r>
            <a:rPr lang="cs-CZ" dirty="0" smtClean="0"/>
            <a:t>vzduch</a:t>
          </a:r>
          <a:endParaRPr lang="cs-CZ" dirty="0"/>
        </a:p>
      </dgm:t>
    </dgm:pt>
    <dgm:pt modelId="{B8181890-BB33-48CB-B165-B49D8D68BBD2}" type="parTrans" cxnId="{81B062F1-BFB9-41D5-B887-A542413F70E3}">
      <dgm:prSet/>
      <dgm:spPr/>
      <dgm:t>
        <a:bodyPr/>
        <a:lstStyle/>
        <a:p>
          <a:endParaRPr lang="cs-CZ"/>
        </a:p>
      </dgm:t>
    </dgm:pt>
    <dgm:pt modelId="{EA612C8E-BC8A-4556-A418-1C8A822E5AE0}" type="sibTrans" cxnId="{81B062F1-BFB9-41D5-B887-A542413F70E3}">
      <dgm:prSet/>
      <dgm:spPr/>
      <dgm:t>
        <a:bodyPr/>
        <a:lstStyle/>
        <a:p>
          <a:endParaRPr lang="cs-CZ"/>
        </a:p>
      </dgm:t>
    </dgm:pt>
    <dgm:pt modelId="{3091B9C0-877C-4EE8-AF15-C53B94D2F677}">
      <dgm:prSet phldrT="[Text]"/>
      <dgm:spPr/>
      <dgm:t>
        <a:bodyPr/>
        <a:lstStyle/>
        <a:p>
          <a:r>
            <a:rPr lang="cs-CZ" dirty="0" smtClean="0"/>
            <a:t>minerálka </a:t>
          </a:r>
          <a:endParaRPr lang="cs-CZ" dirty="0"/>
        </a:p>
      </dgm:t>
    </dgm:pt>
    <dgm:pt modelId="{C52E709A-502B-46EB-BCE8-85172E588302}" type="parTrans" cxnId="{2D58D337-1950-4C18-ABFE-91EAFDC05DDF}">
      <dgm:prSet/>
      <dgm:spPr/>
      <dgm:t>
        <a:bodyPr/>
        <a:lstStyle/>
        <a:p>
          <a:endParaRPr lang="cs-CZ"/>
        </a:p>
      </dgm:t>
    </dgm:pt>
    <dgm:pt modelId="{A5034F39-5AB5-47D3-96C3-5B193086018A}" type="sibTrans" cxnId="{2D58D337-1950-4C18-ABFE-91EAFDC05DDF}">
      <dgm:prSet/>
      <dgm:spPr/>
      <dgm:t>
        <a:bodyPr/>
        <a:lstStyle/>
        <a:p>
          <a:endParaRPr lang="cs-CZ"/>
        </a:p>
      </dgm:t>
    </dgm:pt>
    <dgm:pt modelId="{F6634EBE-8059-44D8-B1A8-B91F49C8835B}">
      <dgm:prSet phldrT="[Text]"/>
      <dgm:spPr/>
      <dgm:t>
        <a:bodyPr/>
        <a:lstStyle/>
        <a:p>
          <a:endParaRPr lang="cs-CZ" dirty="0"/>
        </a:p>
      </dgm:t>
    </dgm:pt>
    <dgm:pt modelId="{68A6933B-A982-474F-A6F0-4A764E60E855}" type="parTrans" cxnId="{7F56E5E1-E1B5-4A95-A7AF-55135E36074E}">
      <dgm:prSet/>
      <dgm:spPr/>
      <dgm:t>
        <a:bodyPr/>
        <a:lstStyle/>
        <a:p>
          <a:endParaRPr lang="cs-CZ"/>
        </a:p>
      </dgm:t>
    </dgm:pt>
    <dgm:pt modelId="{4BC16ADE-AD7F-481F-B2CB-7A2AEDF651E8}" type="sibTrans" cxnId="{7F56E5E1-E1B5-4A95-A7AF-55135E36074E}">
      <dgm:prSet/>
      <dgm:spPr/>
      <dgm:t>
        <a:bodyPr/>
        <a:lstStyle/>
        <a:p>
          <a:endParaRPr lang="cs-CZ"/>
        </a:p>
      </dgm:t>
    </dgm:pt>
    <dgm:pt modelId="{FC7CF55E-0EAC-4E42-A049-FD2BD0BFD48C}">
      <dgm:prSet phldrT="[Text]"/>
      <dgm:spPr/>
      <dgm:t>
        <a:bodyPr/>
        <a:lstStyle/>
        <a:p>
          <a:r>
            <a:rPr lang="cs-CZ" dirty="0" smtClean="0"/>
            <a:t>malta</a:t>
          </a:r>
          <a:endParaRPr lang="cs-CZ" dirty="0"/>
        </a:p>
      </dgm:t>
    </dgm:pt>
    <dgm:pt modelId="{5C3E84BB-6D6E-4923-8951-A8710ADDBBBC}" type="parTrans" cxnId="{FC92B183-3344-400D-B688-5A871E951896}">
      <dgm:prSet/>
      <dgm:spPr/>
      <dgm:t>
        <a:bodyPr/>
        <a:lstStyle/>
        <a:p>
          <a:endParaRPr lang="cs-CZ"/>
        </a:p>
      </dgm:t>
    </dgm:pt>
    <dgm:pt modelId="{E631E89C-993A-4457-A8CB-F28B43B72759}" type="sibTrans" cxnId="{FC92B183-3344-400D-B688-5A871E951896}">
      <dgm:prSet/>
      <dgm:spPr/>
      <dgm:t>
        <a:bodyPr/>
        <a:lstStyle/>
        <a:p>
          <a:endParaRPr lang="cs-CZ"/>
        </a:p>
      </dgm:t>
    </dgm:pt>
    <dgm:pt modelId="{9A2D337F-5ED5-4F1C-82E1-859FDEAD1CBB}" type="pres">
      <dgm:prSet presAssocID="{10ADB2FE-40CF-4695-A6CE-5465953B1C3A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0F58CBD-25B3-4D80-A52C-332DAA4433E4}" type="pres">
      <dgm:prSet presAssocID="{2EB9B455-72CF-4722-B8F0-44C13326226F}" presName="composite" presStyleCnt="0"/>
      <dgm:spPr/>
    </dgm:pt>
    <dgm:pt modelId="{D87859F1-B1B9-4BEC-B3DE-0D030B70611E}" type="pres">
      <dgm:prSet presAssocID="{2EB9B455-72CF-4722-B8F0-44C13326226F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31204C-72EF-4F42-A8CA-99E4E418F957}" type="pres">
      <dgm:prSet presAssocID="{2EB9B455-72CF-4722-B8F0-44C13326226F}" presName="desTx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107C75-B680-44F7-8E29-9E0E64724059}" type="pres">
      <dgm:prSet presAssocID="{667209E8-B9F3-443E-9254-9A5960BFA0C9}" presName="space" presStyleCnt="0"/>
      <dgm:spPr/>
    </dgm:pt>
    <dgm:pt modelId="{23B64CF3-99D1-414A-A583-1FC06551FB3E}" type="pres">
      <dgm:prSet presAssocID="{A73FFC7F-A51F-48C1-A6EB-AA04F52F65CB}" presName="composite" presStyleCnt="0"/>
      <dgm:spPr/>
    </dgm:pt>
    <dgm:pt modelId="{0903F6CF-9DE9-439B-867D-B872F4D64519}" type="pres">
      <dgm:prSet presAssocID="{A73FFC7F-A51F-48C1-A6EB-AA04F52F65CB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7E2B91-581E-433F-B21A-21AA80735869}" type="pres">
      <dgm:prSet presAssocID="{A73FFC7F-A51F-48C1-A6EB-AA04F52F65CB}" presName="desTx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F6FBB0-3086-43CC-B1B0-DFCDB673BA17}" srcId="{10ADB2FE-40CF-4695-A6CE-5465953B1C3A}" destId="{A73FFC7F-A51F-48C1-A6EB-AA04F52F65CB}" srcOrd="1" destOrd="0" parTransId="{F262DFF3-259C-4B45-850E-088DBC509F0F}" sibTransId="{AF7D1DA8-73FD-481D-8DA8-5A51ED5FD680}"/>
    <dgm:cxn modelId="{13426BC0-70FC-4B4B-A395-9A827AE825DB}" type="presOf" srcId="{68DDD882-3946-4050-A881-F59CDD39B3D0}" destId="{5731204C-72EF-4F42-A8CA-99E4E418F957}" srcOrd="0" destOrd="0" presId="urn:microsoft.com/office/officeart/2005/8/layout/hList1"/>
    <dgm:cxn modelId="{5AB59E65-1279-4D7F-A435-D11D02A6F7E7}" srcId="{2EB9B455-72CF-4722-B8F0-44C13326226F}" destId="{D56DA7D9-5458-4CC8-A47D-DCF1EC445972}" srcOrd="1" destOrd="0" parTransId="{0DADAAEC-2213-42CD-ACD0-925AF699B707}" sibTransId="{1F202DBD-970B-41AE-A748-0EB3A739A920}"/>
    <dgm:cxn modelId="{555065E0-60F8-4DE0-9391-9420B5F0BFAE}" type="presOf" srcId="{1B85108D-0221-4F7D-A8C7-07BEA4D80164}" destId="{7E7E2B91-581E-433F-B21A-21AA80735869}" srcOrd="0" destOrd="0" presId="urn:microsoft.com/office/officeart/2005/8/layout/hList1"/>
    <dgm:cxn modelId="{ABD88F17-6ACE-4798-9F0E-7D2F2EC73928}" type="presOf" srcId="{F6634EBE-8059-44D8-B1A8-B91F49C8835B}" destId="{5731204C-72EF-4F42-A8CA-99E4E418F957}" srcOrd="0" destOrd="3" presId="urn:microsoft.com/office/officeart/2005/8/layout/hList1"/>
    <dgm:cxn modelId="{3CDE9F84-AE2F-43AB-A4A4-64C7E1D60858}" type="presOf" srcId="{2EB9B455-72CF-4722-B8F0-44C13326226F}" destId="{D87859F1-B1B9-4BEC-B3DE-0D030B70611E}" srcOrd="0" destOrd="0" presId="urn:microsoft.com/office/officeart/2005/8/layout/hList1"/>
    <dgm:cxn modelId="{2D58D337-1950-4C18-ABFE-91EAFDC05DDF}" srcId="{A73FFC7F-A51F-48C1-A6EB-AA04F52F65CB}" destId="{3091B9C0-877C-4EE8-AF15-C53B94D2F677}" srcOrd="1" destOrd="0" parTransId="{C52E709A-502B-46EB-BCE8-85172E588302}" sibTransId="{A5034F39-5AB5-47D3-96C3-5B193086018A}"/>
    <dgm:cxn modelId="{C7967C33-9CC1-4A6F-B462-31751998B48D}" type="presOf" srcId="{D56DA7D9-5458-4CC8-A47D-DCF1EC445972}" destId="{5731204C-72EF-4F42-A8CA-99E4E418F957}" srcOrd="0" destOrd="1" presId="urn:microsoft.com/office/officeart/2005/8/layout/hList1"/>
    <dgm:cxn modelId="{81B062F1-BFB9-41D5-B887-A542413F70E3}" srcId="{A73FFC7F-A51F-48C1-A6EB-AA04F52F65CB}" destId="{1B85108D-0221-4F7D-A8C7-07BEA4D80164}" srcOrd="0" destOrd="0" parTransId="{B8181890-BB33-48CB-B165-B49D8D68BBD2}" sibTransId="{EA612C8E-BC8A-4556-A418-1C8A822E5AE0}"/>
    <dgm:cxn modelId="{D8787B32-1554-4063-AA7D-A7468FBB46A2}" type="presOf" srcId="{A73FFC7F-A51F-48C1-A6EB-AA04F52F65CB}" destId="{0903F6CF-9DE9-439B-867D-B872F4D64519}" srcOrd="0" destOrd="0" presId="urn:microsoft.com/office/officeart/2005/8/layout/hList1"/>
    <dgm:cxn modelId="{FC92B183-3344-400D-B688-5A871E951896}" srcId="{2EB9B455-72CF-4722-B8F0-44C13326226F}" destId="{FC7CF55E-0EAC-4E42-A049-FD2BD0BFD48C}" srcOrd="2" destOrd="0" parTransId="{5C3E84BB-6D6E-4923-8951-A8710ADDBBBC}" sibTransId="{E631E89C-993A-4457-A8CB-F28B43B72759}"/>
    <dgm:cxn modelId="{51851868-2566-452B-8B20-640AE5491DE3}" type="presOf" srcId="{3091B9C0-877C-4EE8-AF15-C53B94D2F677}" destId="{7E7E2B91-581E-433F-B21A-21AA80735869}" srcOrd="0" destOrd="1" presId="urn:microsoft.com/office/officeart/2005/8/layout/hList1"/>
    <dgm:cxn modelId="{D74FB77C-ED6D-418B-AF33-C15F6E7B5410}" srcId="{2EB9B455-72CF-4722-B8F0-44C13326226F}" destId="{68DDD882-3946-4050-A881-F59CDD39B3D0}" srcOrd="0" destOrd="0" parTransId="{663D21FF-E081-4309-8754-25C495711B00}" sibTransId="{77259497-1721-4683-887A-93FAE00F5AA3}"/>
    <dgm:cxn modelId="{83986F34-5E54-4844-9F67-00D0ECAB4A01}" type="presOf" srcId="{10ADB2FE-40CF-4695-A6CE-5465953B1C3A}" destId="{9A2D337F-5ED5-4F1C-82E1-859FDEAD1CBB}" srcOrd="0" destOrd="0" presId="urn:microsoft.com/office/officeart/2005/8/layout/hList1"/>
    <dgm:cxn modelId="{1031CA1D-25AD-4730-845F-8247ED4B2950}" type="presOf" srcId="{FC7CF55E-0EAC-4E42-A049-FD2BD0BFD48C}" destId="{5731204C-72EF-4F42-A8CA-99E4E418F957}" srcOrd="0" destOrd="2" presId="urn:microsoft.com/office/officeart/2005/8/layout/hList1"/>
    <dgm:cxn modelId="{4E63EE63-ED1F-4BDD-9E2C-7ABAB0F058F3}" srcId="{10ADB2FE-40CF-4695-A6CE-5465953B1C3A}" destId="{2EB9B455-72CF-4722-B8F0-44C13326226F}" srcOrd="0" destOrd="0" parTransId="{6AD4CD2F-B2BB-42A2-8141-5DAA7B43FE5A}" sibTransId="{667209E8-B9F3-443E-9254-9A5960BFA0C9}"/>
    <dgm:cxn modelId="{7F56E5E1-E1B5-4A95-A7AF-55135E36074E}" srcId="{2EB9B455-72CF-4722-B8F0-44C13326226F}" destId="{F6634EBE-8059-44D8-B1A8-B91F49C8835B}" srcOrd="3" destOrd="0" parTransId="{68A6933B-A982-474F-A6F0-4A764E60E855}" sibTransId="{4BC16ADE-AD7F-481F-B2CB-7A2AEDF651E8}"/>
    <dgm:cxn modelId="{F3161888-02B5-4A5F-B31C-A7BEBF548A14}" type="presParOf" srcId="{9A2D337F-5ED5-4F1C-82E1-859FDEAD1CBB}" destId="{00F58CBD-25B3-4D80-A52C-332DAA4433E4}" srcOrd="0" destOrd="0" presId="urn:microsoft.com/office/officeart/2005/8/layout/hList1"/>
    <dgm:cxn modelId="{0E608A7B-6659-4073-BBB1-0E00B79F3A77}" type="presParOf" srcId="{00F58CBD-25B3-4D80-A52C-332DAA4433E4}" destId="{D87859F1-B1B9-4BEC-B3DE-0D030B70611E}" srcOrd="0" destOrd="0" presId="urn:microsoft.com/office/officeart/2005/8/layout/hList1"/>
    <dgm:cxn modelId="{1788BCD5-0C1F-4ACD-A6EB-7028C926E5DE}" type="presParOf" srcId="{00F58CBD-25B3-4D80-A52C-332DAA4433E4}" destId="{5731204C-72EF-4F42-A8CA-99E4E418F957}" srcOrd="1" destOrd="0" presId="urn:microsoft.com/office/officeart/2005/8/layout/hList1"/>
    <dgm:cxn modelId="{62F5DDA8-2E3D-4506-9225-19D1CDDD9C04}" type="presParOf" srcId="{9A2D337F-5ED5-4F1C-82E1-859FDEAD1CBB}" destId="{03107C75-B680-44F7-8E29-9E0E64724059}" srcOrd="1" destOrd="0" presId="urn:microsoft.com/office/officeart/2005/8/layout/hList1"/>
    <dgm:cxn modelId="{84381541-E650-4978-814F-F25DDDCDF440}" type="presParOf" srcId="{9A2D337F-5ED5-4F1C-82E1-859FDEAD1CBB}" destId="{23B64CF3-99D1-414A-A583-1FC06551FB3E}" srcOrd="2" destOrd="0" presId="urn:microsoft.com/office/officeart/2005/8/layout/hList1"/>
    <dgm:cxn modelId="{979C6DF2-6E72-4A95-8306-97865F330B73}" type="presParOf" srcId="{23B64CF3-99D1-414A-A583-1FC06551FB3E}" destId="{0903F6CF-9DE9-439B-867D-B872F4D64519}" srcOrd="0" destOrd="0" presId="urn:microsoft.com/office/officeart/2005/8/layout/hList1"/>
    <dgm:cxn modelId="{4A6E1623-EC37-49CE-B658-6BE9A66379EA}" type="presParOf" srcId="{23B64CF3-99D1-414A-A583-1FC06551FB3E}" destId="{7E7E2B91-581E-433F-B21A-21AA80735869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A2720AE-AA91-484D-A25E-FD497D8CE25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348FDD3-EB5F-4976-B512-81968CEE9ABE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suspenze</a:t>
          </a:r>
          <a:r>
            <a:rPr lang="cs-CZ" dirty="0" smtClean="0"/>
            <a:t> - pevná l. v kapalině  - (s) v (l) </a:t>
          </a:r>
          <a:endParaRPr lang="cs-CZ" dirty="0"/>
        </a:p>
      </dgm:t>
    </dgm:pt>
    <dgm:pt modelId="{DDE0117C-C098-4C44-AEDB-D94D26F8E776}" type="parTrans" cxnId="{B3EF0A8D-D526-41D7-BF2F-C97372055C9F}">
      <dgm:prSet/>
      <dgm:spPr/>
      <dgm:t>
        <a:bodyPr/>
        <a:lstStyle/>
        <a:p>
          <a:endParaRPr lang="cs-CZ"/>
        </a:p>
      </dgm:t>
    </dgm:pt>
    <dgm:pt modelId="{6F11C878-BC61-4B48-8FBF-42CB128BB369}" type="sibTrans" cxnId="{B3EF0A8D-D526-41D7-BF2F-C97372055C9F}">
      <dgm:prSet/>
      <dgm:spPr/>
      <dgm:t>
        <a:bodyPr/>
        <a:lstStyle/>
        <a:p>
          <a:endParaRPr lang="cs-CZ"/>
        </a:p>
      </dgm:t>
    </dgm:pt>
    <dgm:pt modelId="{B7D2AEA2-A0EC-43DB-BA56-A6277BF57D07}">
      <dgm:prSet phldrT="[Text]"/>
      <dgm:spPr/>
      <dgm:t>
        <a:bodyPr/>
        <a:lstStyle/>
        <a:p>
          <a:r>
            <a:rPr lang="cs-CZ" dirty="0" smtClean="0"/>
            <a:t>př. křída </a:t>
          </a:r>
          <a:r>
            <a:rPr lang="cs-CZ" smtClean="0"/>
            <a:t>ve vodě </a:t>
          </a:r>
          <a:endParaRPr lang="cs-CZ" dirty="0"/>
        </a:p>
      </dgm:t>
    </dgm:pt>
    <dgm:pt modelId="{BC3CA149-1AE7-4A92-BCC3-88A4CED86BA1}" type="parTrans" cxnId="{83B2FBDF-A5A1-4E0F-9F60-28542124E023}">
      <dgm:prSet/>
      <dgm:spPr/>
      <dgm:t>
        <a:bodyPr/>
        <a:lstStyle/>
        <a:p>
          <a:endParaRPr lang="cs-CZ"/>
        </a:p>
      </dgm:t>
    </dgm:pt>
    <dgm:pt modelId="{84CCE789-0187-4F15-AD70-9EA4DEBB8B55}" type="sibTrans" cxnId="{83B2FBDF-A5A1-4E0F-9F60-28542124E023}">
      <dgm:prSet/>
      <dgm:spPr/>
      <dgm:t>
        <a:bodyPr/>
        <a:lstStyle/>
        <a:p>
          <a:endParaRPr lang="cs-CZ"/>
        </a:p>
      </dgm:t>
    </dgm:pt>
    <dgm:pt modelId="{2BE29663-B384-4A33-8274-6615CF2430BD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emulze</a:t>
          </a:r>
          <a:r>
            <a:rPr lang="cs-CZ" dirty="0" smtClean="0"/>
            <a:t> - kapalina v kapalině - (l) v (l)</a:t>
          </a:r>
          <a:endParaRPr lang="cs-CZ" dirty="0"/>
        </a:p>
      </dgm:t>
    </dgm:pt>
    <dgm:pt modelId="{CA126B91-67D7-4C18-93B9-04F7100015D9}" type="parTrans" cxnId="{B2B95887-D456-494B-A6DC-1A8D770641D4}">
      <dgm:prSet/>
      <dgm:spPr/>
      <dgm:t>
        <a:bodyPr/>
        <a:lstStyle/>
        <a:p>
          <a:endParaRPr lang="cs-CZ"/>
        </a:p>
      </dgm:t>
    </dgm:pt>
    <dgm:pt modelId="{33AC943B-54C5-40D5-A1C5-6D8AD0D2D9BE}" type="sibTrans" cxnId="{B2B95887-D456-494B-A6DC-1A8D770641D4}">
      <dgm:prSet/>
      <dgm:spPr/>
      <dgm:t>
        <a:bodyPr/>
        <a:lstStyle/>
        <a:p>
          <a:endParaRPr lang="cs-CZ"/>
        </a:p>
      </dgm:t>
    </dgm:pt>
    <dgm:pt modelId="{636C115D-968C-4D55-9145-5E5E7C306408}">
      <dgm:prSet phldrT="[Text]"/>
      <dgm:spPr/>
      <dgm:t>
        <a:bodyPr/>
        <a:lstStyle/>
        <a:p>
          <a:r>
            <a:rPr lang="cs-CZ" dirty="0" smtClean="0"/>
            <a:t>př. olej ve vodě</a:t>
          </a:r>
          <a:endParaRPr lang="cs-CZ" dirty="0"/>
        </a:p>
      </dgm:t>
    </dgm:pt>
    <dgm:pt modelId="{F0D94CA6-39F9-4825-8A95-AB7F89734B64}" type="parTrans" cxnId="{6E69D9E7-B719-4355-B545-3EBAC95A1259}">
      <dgm:prSet/>
      <dgm:spPr/>
      <dgm:t>
        <a:bodyPr/>
        <a:lstStyle/>
        <a:p>
          <a:endParaRPr lang="cs-CZ"/>
        </a:p>
      </dgm:t>
    </dgm:pt>
    <dgm:pt modelId="{BCA90818-5EF4-460B-9898-02093D9D47E3}" type="sibTrans" cxnId="{6E69D9E7-B719-4355-B545-3EBAC95A1259}">
      <dgm:prSet/>
      <dgm:spPr/>
      <dgm:t>
        <a:bodyPr/>
        <a:lstStyle/>
        <a:p>
          <a:endParaRPr lang="cs-CZ"/>
        </a:p>
      </dgm:t>
    </dgm:pt>
    <dgm:pt modelId="{8412DF91-22C3-49E5-8781-B7E074A042EB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pěna</a:t>
          </a:r>
          <a:r>
            <a:rPr lang="cs-CZ" dirty="0" smtClean="0"/>
            <a:t> -  plynná l. v kapalině - (g) v (l)</a:t>
          </a:r>
          <a:endParaRPr lang="cs-CZ" dirty="0"/>
        </a:p>
      </dgm:t>
    </dgm:pt>
    <dgm:pt modelId="{64D74E83-A62F-401F-9651-8BF3710265CF}" type="parTrans" cxnId="{A8A006F5-A2F2-44CF-8AE8-596066A94733}">
      <dgm:prSet/>
      <dgm:spPr/>
      <dgm:t>
        <a:bodyPr/>
        <a:lstStyle/>
        <a:p>
          <a:endParaRPr lang="cs-CZ"/>
        </a:p>
      </dgm:t>
    </dgm:pt>
    <dgm:pt modelId="{A9EE1667-01BB-4268-AFCA-3D658CCF39D7}" type="sibTrans" cxnId="{A8A006F5-A2F2-44CF-8AE8-596066A94733}">
      <dgm:prSet/>
      <dgm:spPr/>
      <dgm:t>
        <a:bodyPr/>
        <a:lstStyle/>
        <a:p>
          <a:endParaRPr lang="cs-CZ"/>
        </a:p>
      </dgm:t>
    </dgm:pt>
    <dgm:pt modelId="{CC5D1ED1-41F0-4CF9-8DDB-10D39D1C8606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mlha</a:t>
          </a:r>
          <a:r>
            <a:rPr lang="cs-CZ" dirty="0" smtClean="0"/>
            <a:t> -  kapalina v plynu - (l) v (g)</a:t>
          </a:r>
          <a:endParaRPr lang="cs-CZ" dirty="0"/>
        </a:p>
      </dgm:t>
    </dgm:pt>
    <dgm:pt modelId="{E5C7B874-D8BA-4121-9139-312A57B137FD}" type="parTrans" cxnId="{B187B129-E093-402C-88FB-1B17D3975F4D}">
      <dgm:prSet/>
      <dgm:spPr/>
      <dgm:t>
        <a:bodyPr/>
        <a:lstStyle/>
        <a:p>
          <a:endParaRPr lang="cs-CZ"/>
        </a:p>
      </dgm:t>
    </dgm:pt>
    <dgm:pt modelId="{337CD221-48FF-4A73-A881-D78645764F96}" type="sibTrans" cxnId="{B187B129-E093-402C-88FB-1B17D3975F4D}">
      <dgm:prSet/>
      <dgm:spPr/>
      <dgm:t>
        <a:bodyPr/>
        <a:lstStyle/>
        <a:p>
          <a:endParaRPr lang="cs-CZ"/>
        </a:p>
      </dgm:t>
    </dgm:pt>
    <dgm:pt modelId="{A0298597-BD0B-4409-83D1-751200DE8ABD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dým</a:t>
          </a:r>
          <a:r>
            <a:rPr lang="cs-CZ" dirty="0" smtClean="0"/>
            <a:t> - pevná l. v plynu - (s) v (g)</a:t>
          </a:r>
          <a:endParaRPr lang="cs-CZ" dirty="0"/>
        </a:p>
      </dgm:t>
    </dgm:pt>
    <dgm:pt modelId="{8442561E-503D-4B2D-9052-0D161D104E20}" type="parTrans" cxnId="{7153C4C6-D22E-4EF7-BF9A-D8B27DFE1C97}">
      <dgm:prSet/>
      <dgm:spPr/>
      <dgm:t>
        <a:bodyPr/>
        <a:lstStyle/>
        <a:p>
          <a:endParaRPr lang="cs-CZ"/>
        </a:p>
      </dgm:t>
    </dgm:pt>
    <dgm:pt modelId="{0084C9B1-B001-4BA3-BEFF-A876B60F5948}" type="sibTrans" cxnId="{7153C4C6-D22E-4EF7-BF9A-D8B27DFE1C97}">
      <dgm:prSet/>
      <dgm:spPr/>
      <dgm:t>
        <a:bodyPr/>
        <a:lstStyle/>
        <a:p>
          <a:endParaRPr lang="cs-CZ"/>
        </a:p>
      </dgm:t>
    </dgm:pt>
    <dgm:pt modelId="{C5C4C789-F104-4DE2-83D8-B9C32EB34B00}">
      <dgm:prSet/>
      <dgm:spPr/>
      <dgm:t>
        <a:bodyPr/>
        <a:lstStyle/>
        <a:p>
          <a:r>
            <a:rPr lang="cs-CZ" dirty="0" smtClean="0"/>
            <a:t>př. mýdlová pěna, šlehačka</a:t>
          </a:r>
          <a:endParaRPr lang="cs-CZ" dirty="0"/>
        </a:p>
      </dgm:t>
    </dgm:pt>
    <dgm:pt modelId="{A3DEBE68-CE7A-4367-86F9-0B945CBF24DB}" type="parTrans" cxnId="{4B34EDFB-52B1-4AC8-8DAB-51D9E0CC7045}">
      <dgm:prSet/>
      <dgm:spPr/>
      <dgm:t>
        <a:bodyPr/>
        <a:lstStyle/>
        <a:p>
          <a:endParaRPr lang="cs-CZ"/>
        </a:p>
      </dgm:t>
    </dgm:pt>
    <dgm:pt modelId="{43E37AAD-5FF1-4BCA-AAD3-BE34BD2DADF7}" type="sibTrans" cxnId="{4B34EDFB-52B1-4AC8-8DAB-51D9E0CC7045}">
      <dgm:prSet/>
      <dgm:spPr/>
      <dgm:t>
        <a:bodyPr/>
        <a:lstStyle/>
        <a:p>
          <a:endParaRPr lang="cs-CZ"/>
        </a:p>
      </dgm:t>
    </dgm:pt>
    <dgm:pt modelId="{8E1E1C80-597E-41F8-9CFB-E31FDD641CCB}">
      <dgm:prSet/>
      <dgm:spPr/>
      <dgm:t>
        <a:bodyPr/>
        <a:lstStyle/>
        <a:p>
          <a:r>
            <a:rPr lang="cs-CZ" dirty="0" smtClean="0"/>
            <a:t>př. spreje- voňavky</a:t>
          </a:r>
          <a:endParaRPr lang="cs-CZ" dirty="0"/>
        </a:p>
      </dgm:t>
    </dgm:pt>
    <dgm:pt modelId="{B28ED296-6F01-4EB2-B1C5-C26B7DBF7131}" type="parTrans" cxnId="{9762B0DD-1CCF-44D2-BDED-9D47AECD7D93}">
      <dgm:prSet/>
      <dgm:spPr/>
      <dgm:t>
        <a:bodyPr/>
        <a:lstStyle/>
        <a:p>
          <a:endParaRPr lang="cs-CZ"/>
        </a:p>
      </dgm:t>
    </dgm:pt>
    <dgm:pt modelId="{FDBC8D59-F65D-4F3A-9783-71C4A2E31726}" type="sibTrans" cxnId="{9762B0DD-1CCF-44D2-BDED-9D47AECD7D93}">
      <dgm:prSet/>
      <dgm:spPr/>
      <dgm:t>
        <a:bodyPr/>
        <a:lstStyle/>
        <a:p>
          <a:endParaRPr lang="cs-CZ"/>
        </a:p>
      </dgm:t>
    </dgm:pt>
    <dgm:pt modelId="{64BBB080-3C95-4973-8C8D-B97F2944963E}">
      <dgm:prSet/>
      <dgm:spPr/>
      <dgm:t>
        <a:bodyPr/>
        <a:lstStyle/>
        <a:p>
          <a:r>
            <a:rPr lang="cs-CZ" dirty="0" smtClean="0"/>
            <a:t>př. smog, cigaretový dým</a:t>
          </a:r>
          <a:endParaRPr lang="cs-CZ" dirty="0"/>
        </a:p>
      </dgm:t>
    </dgm:pt>
    <dgm:pt modelId="{587FBDD9-6E43-413B-9D46-8E8FC775D189}" type="parTrans" cxnId="{0ADC0BD1-162F-4506-AC53-97D6E5C1F02C}">
      <dgm:prSet/>
      <dgm:spPr/>
      <dgm:t>
        <a:bodyPr/>
        <a:lstStyle/>
        <a:p>
          <a:endParaRPr lang="cs-CZ"/>
        </a:p>
      </dgm:t>
    </dgm:pt>
    <dgm:pt modelId="{F8090343-89BC-4F4A-A81F-8E7E26A4E846}" type="sibTrans" cxnId="{0ADC0BD1-162F-4506-AC53-97D6E5C1F02C}">
      <dgm:prSet/>
      <dgm:spPr/>
      <dgm:t>
        <a:bodyPr/>
        <a:lstStyle/>
        <a:p>
          <a:endParaRPr lang="cs-CZ"/>
        </a:p>
      </dgm:t>
    </dgm:pt>
    <dgm:pt modelId="{12C1BE0C-BAA2-474E-B023-A23DE9AA4CE5}" type="pres">
      <dgm:prSet presAssocID="{EA2720AE-AA91-484D-A25E-FD497D8CE25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FF5F923-B9F1-4BAE-B10C-4BE3E3C15DA9}" type="pres">
      <dgm:prSet presAssocID="{B348FDD3-EB5F-4976-B512-81968CEE9ABE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12BEF0-B7E5-4B18-AAD8-846AACF29917}" type="pres">
      <dgm:prSet presAssocID="{B348FDD3-EB5F-4976-B512-81968CEE9ABE}" presName="childText" presStyleLbl="revTx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69E7EA-AC4D-490C-AF21-11F4C884650A}" type="pres">
      <dgm:prSet presAssocID="{2BE29663-B384-4A33-8274-6615CF2430BD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C81412-532E-436B-8C24-AFC9ECDDD4DD}" type="pres">
      <dgm:prSet presAssocID="{2BE29663-B384-4A33-8274-6615CF2430BD}" presName="childText" presStyleLbl="revTx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BC4FC3-FB73-4917-9AB3-0420B353FF12}" type="pres">
      <dgm:prSet presAssocID="{8412DF91-22C3-49E5-8781-B7E074A042EB}" presName="parentText" presStyleLbl="node1" presStyleIdx="2" presStyleCnt="5" custLinFactNeighborX="875" custLinFactNeighborY="-1493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A14E6F-443C-41C7-8D88-5DAE39DCCBBB}" type="pres">
      <dgm:prSet presAssocID="{8412DF91-22C3-49E5-8781-B7E074A042EB}" presName="childText" presStyleLbl="revTx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3B6C21-2DA4-4ACC-8DAC-7FCF7F98E188}" type="pres">
      <dgm:prSet presAssocID="{CC5D1ED1-41F0-4CF9-8DDB-10D39D1C8606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0E57F0-DCB0-4824-BB1A-2C8B743115D6}" type="pres">
      <dgm:prSet presAssocID="{CC5D1ED1-41F0-4CF9-8DDB-10D39D1C8606}" presName="childText" presStyleLbl="revTx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5E76AC-2A56-4961-89EF-88FCDB01F15F}" type="pres">
      <dgm:prSet presAssocID="{A0298597-BD0B-4409-83D1-751200DE8AB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312369-40AD-488D-BC82-4E9479D96C47}" type="pres">
      <dgm:prSet presAssocID="{A0298597-BD0B-4409-83D1-751200DE8ABD}" presName="childText" presStyleLbl="revTx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8A006F5-A2F2-44CF-8AE8-596066A94733}" srcId="{EA2720AE-AA91-484D-A25E-FD497D8CE258}" destId="{8412DF91-22C3-49E5-8781-B7E074A042EB}" srcOrd="2" destOrd="0" parTransId="{64D74E83-A62F-401F-9651-8BF3710265CF}" sibTransId="{A9EE1667-01BB-4268-AFCA-3D658CCF39D7}"/>
    <dgm:cxn modelId="{CD9316F1-8B12-4C93-989C-4B22262BB65D}" type="presOf" srcId="{A0298597-BD0B-4409-83D1-751200DE8ABD}" destId="{BB5E76AC-2A56-4961-89EF-88FCDB01F15F}" srcOrd="0" destOrd="0" presId="urn:microsoft.com/office/officeart/2005/8/layout/vList2"/>
    <dgm:cxn modelId="{C3228A1C-F879-4846-9CD3-386E339ABF22}" type="presOf" srcId="{EA2720AE-AA91-484D-A25E-FD497D8CE258}" destId="{12C1BE0C-BAA2-474E-B023-A23DE9AA4CE5}" srcOrd="0" destOrd="0" presId="urn:microsoft.com/office/officeart/2005/8/layout/vList2"/>
    <dgm:cxn modelId="{B2B95887-D456-494B-A6DC-1A8D770641D4}" srcId="{EA2720AE-AA91-484D-A25E-FD497D8CE258}" destId="{2BE29663-B384-4A33-8274-6615CF2430BD}" srcOrd="1" destOrd="0" parTransId="{CA126B91-67D7-4C18-93B9-04F7100015D9}" sibTransId="{33AC943B-54C5-40D5-A1C5-6D8AD0D2D9BE}"/>
    <dgm:cxn modelId="{22CF512C-F1CA-4A55-81C6-D93E25EA06E3}" type="presOf" srcId="{C5C4C789-F104-4DE2-83D8-B9C32EB34B00}" destId="{60A14E6F-443C-41C7-8D88-5DAE39DCCBBB}" srcOrd="0" destOrd="0" presId="urn:microsoft.com/office/officeart/2005/8/layout/vList2"/>
    <dgm:cxn modelId="{7153C4C6-D22E-4EF7-BF9A-D8B27DFE1C97}" srcId="{EA2720AE-AA91-484D-A25E-FD497D8CE258}" destId="{A0298597-BD0B-4409-83D1-751200DE8ABD}" srcOrd="4" destOrd="0" parTransId="{8442561E-503D-4B2D-9052-0D161D104E20}" sibTransId="{0084C9B1-B001-4BA3-BEFF-A876B60F5948}"/>
    <dgm:cxn modelId="{6DCB05A6-D755-4366-A157-C0CDDCAA739A}" type="presOf" srcId="{64BBB080-3C95-4973-8C8D-B97F2944963E}" destId="{7E312369-40AD-488D-BC82-4E9479D96C47}" srcOrd="0" destOrd="0" presId="urn:microsoft.com/office/officeart/2005/8/layout/vList2"/>
    <dgm:cxn modelId="{9EA1AD1F-B83F-4017-8F6C-1FC2F89BA691}" type="presOf" srcId="{B7D2AEA2-A0EC-43DB-BA56-A6277BF57D07}" destId="{B012BEF0-B7E5-4B18-AAD8-846AACF29917}" srcOrd="0" destOrd="0" presId="urn:microsoft.com/office/officeart/2005/8/layout/vList2"/>
    <dgm:cxn modelId="{B187B129-E093-402C-88FB-1B17D3975F4D}" srcId="{EA2720AE-AA91-484D-A25E-FD497D8CE258}" destId="{CC5D1ED1-41F0-4CF9-8DDB-10D39D1C8606}" srcOrd="3" destOrd="0" parTransId="{E5C7B874-D8BA-4121-9139-312A57B137FD}" sibTransId="{337CD221-48FF-4A73-A881-D78645764F96}"/>
    <dgm:cxn modelId="{2561965F-FDD8-4163-B719-C09B8C63A1AC}" type="presOf" srcId="{B348FDD3-EB5F-4976-B512-81968CEE9ABE}" destId="{0FF5F923-B9F1-4BAE-B10C-4BE3E3C15DA9}" srcOrd="0" destOrd="0" presId="urn:microsoft.com/office/officeart/2005/8/layout/vList2"/>
    <dgm:cxn modelId="{7D1021CF-1624-4FF2-A230-7AD03ABE43F1}" type="presOf" srcId="{8412DF91-22C3-49E5-8781-B7E074A042EB}" destId="{63BC4FC3-FB73-4917-9AB3-0420B353FF12}" srcOrd="0" destOrd="0" presId="urn:microsoft.com/office/officeart/2005/8/layout/vList2"/>
    <dgm:cxn modelId="{28EEAA1F-A7A3-4315-A6B7-4B9CAE9C545A}" type="presOf" srcId="{636C115D-968C-4D55-9145-5E5E7C306408}" destId="{98C81412-532E-436B-8C24-AFC9ECDDD4DD}" srcOrd="0" destOrd="0" presId="urn:microsoft.com/office/officeart/2005/8/layout/vList2"/>
    <dgm:cxn modelId="{6E69D9E7-B719-4355-B545-3EBAC95A1259}" srcId="{2BE29663-B384-4A33-8274-6615CF2430BD}" destId="{636C115D-968C-4D55-9145-5E5E7C306408}" srcOrd="0" destOrd="0" parTransId="{F0D94CA6-39F9-4825-8A95-AB7F89734B64}" sibTransId="{BCA90818-5EF4-460B-9898-02093D9D47E3}"/>
    <dgm:cxn modelId="{AA22840A-E641-479C-A360-CE4E5D7D3461}" type="presOf" srcId="{2BE29663-B384-4A33-8274-6615CF2430BD}" destId="{8E69E7EA-AC4D-490C-AF21-11F4C884650A}" srcOrd="0" destOrd="0" presId="urn:microsoft.com/office/officeart/2005/8/layout/vList2"/>
    <dgm:cxn modelId="{83B2FBDF-A5A1-4E0F-9F60-28542124E023}" srcId="{B348FDD3-EB5F-4976-B512-81968CEE9ABE}" destId="{B7D2AEA2-A0EC-43DB-BA56-A6277BF57D07}" srcOrd="0" destOrd="0" parTransId="{BC3CA149-1AE7-4A92-BCC3-88A4CED86BA1}" sibTransId="{84CCE789-0187-4F15-AD70-9EA4DEBB8B55}"/>
    <dgm:cxn modelId="{4B34EDFB-52B1-4AC8-8DAB-51D9E0CC7045}" srcId="{8412DF91-22C3-49E5-8781-B7E074A042EB}" destId="{C5C4C789-F104-4DE2-83D8-B9C32EB34B00}" srcOrd="0" destOrd="0" parTransId="{A3DEBE68-CE7A-4367-86F9-0B945CBF24DB}" sibTransId="{43E37AAD-5FF1-4BCA-AAD3-BE34BD2DADF7}"/>
    <dgm:cxn modelId="{B3EF0A8D-D526-41D7-BF2F-C97372055C9F}" srcId="{EA2720AE-AA91-484D-A25E-FD497D8CE258}" destId="{B348FDD3-EB5F-4976-B512-81968CEE9ABE}" srcOrd="0" destOrd="0" parTransId="{DDE0117C-C098-4C44-AEDB-D94D26F8E776}" sibTransId="{6F11C878-BC61-4B48-8FBF-42CB128BB369}"/>
    <dgm:cxn modelId="{B81908B0-5210-4866-BCF9-433EF033A943}" type="presOf" srcId="{CC5D1ED1-41F0-4CF9-8DDB-10D39D1C8606}" destId="{0C3B6C21-2DA4-4ACC-8DAC-7FCF7F98E188}" srcOrd="0" destOrd="0" presId="urn:microsoft.com/office/officeart/2005/8/layout/vList2"/>
    <dgm:cxn modelId="{0ADC0BD1-162F-4506-AC53-97D6E5C1F02C}" srcId="{A0298597-BD0B-4409-83D1-751200DE8ABD}" destId="{64BBB080-3C95-4973-8C8D-B97F2944963E}" srcOrd="0" destOrd="0" parTransId="{587FBDD9-6E43-413B-9D46-8E8FC775D189}" sibTransId="{F8090343-89BC-4F4A-A81F-8E7E26A4E846}"/>
    <dgm:cxn modelId="{9762B0DD-1CCF-44D2-BDED-9D47AECD7D93}" srcId="{CC5D1ED1-41F0-4CF9-8DDB-10D39D1C8606}" destId="{8E1E1C80-597E-41F8-9CFB-E31FDD641CCB}" srcOrd="0" destOrd="0" parTransId="{B28ED296-6F01-4EB2-B1C5-C26B7DBF7131}" sibTransId="{FDBC8D59-F65D-4F3A-9783-71C4A2E31726}"/>
    <dgm:cxn modelId="{7C7FF113-FA99-407A-85DC-92815CA02857}" type="presOf" srcId="{8E1E1C80-597E-41F8-9CFB-E31FDD641CCB}" destId="{260E57F0-DCB0-4824-BB1A-2C8B743115D6}" srcOrd="0" destOrd="0" presId="urn:microsoft.com/office/officeart/2005/8/layout/vList2"/>
    <dgm:cxn modelId="{BA5A2491-8FD9-49E9-8116-610C7ECE2F7D}" type="presParOf" srcId="{12C1BE0C-BAA2-474E-B023-A23DE9AA4CE5}" destId="{0FF5F923-B9F1-4BAE-B10C-4BE3E3C15DA9}" srcOrd="0" destOrd="0" presId="urn:microsoft.com/office/officeart/2005/8/layout/vList2"/>
    <dgm:cxn modelId="{30E04A38-365F-44E9-8A20-246F94A53A90}" type="presParOf" srcId="{12C1BE0C-BAA2-474E-B023-A23DE9AA4CE5}" destId="{B012BEF0-B7E5-4B18-AAD8-846AACF29917}" srcOrd="1" destOrd="0" presId="urn:microsoft.com/office/officeart/2005/8/layout/vList2"/>
    <dgm:cxn modelId="{359794F7-E20A-4DD0-B228-ACC32718B4DE}" type="presParOf" srcId="{12C1BE0C-BAA2-474E-B023-A23DE9AA4CE5}" destId="{8E69E7EA-AC4D-490C-AF21-11F4C884650A}" srcOrd="2" destOrd="0" presId="urn:microsoft.com/office/officeart/2005/8/layout/vList2"/>
    <dgm:cxn modelId="{DE57BE9D-16AD-4FC3-8D13-46CF64A34828}" type="presParOf" srcId="{12C1BE0C-BAA2-474E-B023-A23DE9AA4CE5}" destId="{98C81412-532E-436B-8C24-AFC9ECDDD4DD}" srcOrd="3" destOrd="0" presId="urn:microsoft.com/office/officeart/2005/8/layout/vList2"/>
    <dgm:cxn modelId="{D451E4EB-75DB-41BC-806A-6D5B6B5A51B7}" type="presParOf" srcId="{12C1BE0C-BAA2-474E-B023-A23DE9AA4CE5}" destId="{63BC4FC3-FB73-4917-9AB3-0420B353FF12}" srcOrd="4" destOrd="0" presId="urn:microsoft.com/office/officeart/2005/8/layout/vList2"/>
    <dgm:cxn modelId="{D03E9E70-F586-4500-B841-37A8C6E06508}" type="presParOf" srcId="{12C1BE0C-BAA2-474E-B023-A23DE9AA4CE5}" destId="{60A14E6F-443C-41C7-8D88-5DAE39DCCBBB}" srcOrd="5" destOrd="0" presId="urn:microsoft.com/office/officeart/2005/8/layout/vList2"/>
    <dgm:cxn modelId="{182BBFF2-C5C0-4E4D-AA61-32F0998F124D}" type="presParOf" srcId="{12C1BE0C-BAA2-474E-B023-A23DE9AA4CE5}" destId="{0C3B6C21-2DA4-4ACC-8DAC-7FCF7F98E188}" srcOrd="6" destOrd="0" presId="urn:microsoft.com/office/officeart/2005/8/layout/vList2"/>
    <dgm:cxn modelId="{BBFDE659-00CB-4692-8577-0CE058F72D16}" type="presParOf" srcId="{12C1BE0C-BAA2-474E-B023-A23DE9AA4CE5}" destId="{260E57F0-DCB0-4824-BB1A-2C8B743115D6}" srcOrd="7" destOrd="0" presId="urn:microsoft.com/office/officeart/2005/8/layout/vList2"/>
    <dgm:cxn modelId="{C068DC06-B533-4D65-A08C-495045164794}" type="presParOf" srcId="{12C1BE0C-BAA2-474E-B023-A23DE9AA4CE5}" destId="{BB5E76AC-2A56-4961-89EF-88FCDB01F15F}" srcOrd="8" destOrd="0" presId="urn:microsoft.com/office/officeart/2005/8/layout/vList2"/>
    <dgm:cxn modelId="{A2687A90-A25A-4F86-9D7E-06B428E9D05D}" type="presParOf" srcId="{12C1BE0C-BAA2-474E-B023-A23DE9AA4CE5}" destId="{7E312369-40AD-488D-BC82-4E9479D96C47}" srcOrd="9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7859F1-B1B9-4BEC-B3DE-0D030B70611E}">
      <dsp:nvSpPr>
        <dsp:cNvPr id="0" name=""/>
        <dsp:cNvSpPr/>
      </dsp:nvSpPr>
      <dsp:spPr>
        <a:xfrm>
          <a:off x="29" y="130120"/>
          <a:ext cx="2848570" cy="10368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6032" tIns="146304" rIns="256032" bIns="146304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/>
            <a:t>různorodé</a:t>
          </a:r>
          <a:endParaRPr lang="cs-CZ" sz="3600" b="1" kern="1200" dirty="0"/>
        </a:p>
      </dsp:txBody>
      <dsp:txXfrm>
        <a:off x="29" y="130120"/>
        <a:ext cx="2848570" cy="1036800"/>
      </dsp:txXfrm>
    </dsp:sp>
    <dsp:sp modelId="{5731204C-72EF-4F42-A8CA-99E4E418F957}">
      <dsp:nvSpPr>
        <dsp:cNvPr id="0" name=""/>
        <dsp:cNvSpPr/>
      </dsp:nvSpPr>
      <dsp:spPr>
        <a:xfrm>
          <a:off x="29" y="1166919"/>
          <a:ext cx="2848570" cy="27669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92024" rIns="256032" bIns="288036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600" kern="1200" dirty="0" smtClean="0"/>
            <a:t>žula </a:t>
          </a:r>
          <a:endParaRPr lang="cs-CZ" sz="3600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600" kern="1200" dirty="0" smtClean="0"/>
            <a:t>polévka</a:t>
          </a:r>
          <a:endParaRPr lang="cs-CZ" sz="3600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600" kern="1200" dirty="0" smtClean="0"/>
            <a:t>malta</a:t>
          </a:r>
          <a:endParaRPr lang="cs-CZ" sz="3600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29" y="1166919"/>
        <a:ext cx="2848570" cy="2766960"/>
      </dsp:txXfrm>
    </dsp:sp>
    <dsp:sp modelId="{0903F6CF-9DE9-439B-867D-B872F4D64519}">
      <dsp:nvSpPr>
        <dsp:cNvPr id="0" name=""/>
        <dsp:cNvSpPr/>
      </dsp:nvSpPr>
      <dsp:spPr>
        <a:xfrm>
          <a:off x="3247399" y="130120"/>
          <a:ext cx="2848570" cy="10368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6032" tIns="146304" rIns="256032" bIns="146304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/>
            <a:t>stejnorodé</a:t>
          </a:r>
          <a:r>
            <a:rPr lang="cs-CZ" sz="3600" kern="1200" dirty="0" smtClean="0"/>
            <a:t> </a:t>
          </a:r>
          <a:endParaRPr lang="cs-CZ" sz="3600" kern="1200" dirty="0"/>
        </a:p>
      </dsp:txBody>
      <dsp:txXfrm>
        <a:off x="3247399" y="130120"/>
        <a:ext cx="2848570" cy="1036800"/>
      </dsp:txXfrm>
    </dsp:sp>
    <dsp:sp modelId="{7E7E2B91-581E-433F-B21A-21AA80735869}">
      <dsp:nvSpPr>
        <dsp:cNvPr id="0" name=""/>
        <dsp:cNvSpPr/>
      </dsp:nvSpPr>
      <dsp:spPr>
        <a:xfrm>
          <a:off x="3247399" y="1166919"/>
          <a:ext cx="2848570" cy="27669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92024" rIns="256032" bIns="288036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600" kern="1200" dirty="0" smtClean="0"/>
            <a:t>vzduch</a:t>
          </a:r>
          <a:endParaRPr lang="cs-CZ" sz="3600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600" kern="1200" dirty="0" smtClean="0"/>
            <a:t>minerálka </a:t>
          </a:r>
          <a:endParaRPr lang="cs-CZ" sz="3600" kern="1200" dirty="0"/>
        </a:p>
      </dsp:txBody>
      <dsp:txXfrm>
        <a:off x="3247399" y="1166919"/>
        <a:ext cx="2848570" cy="27669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F5F923-B9F1-4BAE-B10C-4BE3E3C15DA9}">
      <dsp:nvSpPr>
        <dsp:cNvPr id="0" name=""/>
        <dsp:cNvSpPr/>
      </dsp:nvSpPr>
      <dsp:spPr>
        <a:xfrm>
          <a:off x="0" y="33006"/>
          <a:ext cx="8229600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solidFill>
                <a:schemeClr val="tx1"/>
              </a:solidFill>
            </a:rPr>
            <a:t>suspenze</a:t>
          </a:r>
          <a:r>
            <a:rPr lang="cs-CZ" sz="2200" kern="1200" dirty="0" smtClean="0"/>
            <a:t> - pevná l. v kapalině  - (s) v (l) </a:t>
          </a:r>
          <a:endParaRPr lang="cs-CZ" sz="2200" kern="1200" dirty="0"/>
        </a:p>
      </dsp:txBody>
      <dsp:txXfrm>
        <a:off x="25759" y="58765"/>
        <a:ext cx="8178082" cy="476152"/>
      </dsp:txXfrm>
    </dsp:sp>
    <dsp:sp modelId="{B012BEF0-B7E5-4B18-AAD8-846AACF29917}">
      <dsp:nvSpPr>
        <dsp:cNvPr id="0" name=""/>
        <dsp:cNvSpPr/>
      </dsp:nvSpPr>
      <dsp:spPr>
        <a:xfrm>
          <a:off x="0" y="560676"/>
          <a:ext cx="8229600" cy="364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1700" kern="1200" dirty="0" smtClean="0"/>
            <a:t>př. křída </a:t>
          </a:r>
          <a:r>
            <a:rPr lang="cs-CZ" sz="1700" kern="1200" smtClean="0"/>
            <a:t>ve vodě </a:t>
          </a:r>
          <a:endParaRPr lang="cs-CZ" sz="1700" kern="1200" dirty="0"/>
        </a:p>
      </dsp:txBody>
      <dsp:txXfrm>
        <a:off x="0" y="560676"/>
        <a:ext cx="8229600" cy="364320"/>
      </dsp:txXfrm>
    </dsp:sp>
    <dsp:sp modelId="{8E69E7EA-AC4D-490C-AF21-11F4C884650A}">
      <dsp:nvSpPr>
        <dsp:cNvPr id="0" name=""/>
        <dsp:cNvSpPr/>
      </dsp:nvSpPr>
      <dsp:spPr>
        <a:xfrm>
          <a:off x="0" y="924996"/>
          <a:ext cx="8229600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solidFill>
                <a:schemeClr val="tx1"/>
              </a:solidFill>
            </a:rPr>
            <a:t>emulze</a:t>
          </a:r>
          <a:r>
            <a:rPr lang="cs-CZ" sz="2200" kern="1200" dirty="0" smtClean="0"/>
            <a:t> - kapalina v kapalině - (l) v (l)</a:t>
          </a:r>
          <a:endParaRPr lang="cs-CZ" sz="2200" kern="1200" dirty="0"/>
        </a:p>
      </dsp:txBody>
      <dsp:txXfrm>
        <a:off x="25759" y="950755"/>
        <a:ext cx="8178082" cy="476152"/>
      </dsp:txXfrm>
    </dsp:sp>
    <dsp:sp modelId="{98C81412-532E-436B-8C24-AFC9ECDDD4DD}">
      <dsp:nvSpPr>
        <dsp:cNvPr id="0" name=""/>
        <dsp:cNvSpPr/>
      </dsp:nvSpPr>
      <dsp:spPr>
        <a:xfrm>
          <a:off x="0" y="1452666"/>
          <a:ext cx="8229600" cy="364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1700" kern="1200" dirty="0" smtClean="0"/>
            <a:t>př. olej ve vodě</a:t>
          </a:r>
          <a:endParaRPr lang="cs-CZ" sz="1700" kern="1200" dirty="0"/>
        </a:p>
      </dsp:txBody>
      <dsp:txXfrm>
        <a:off x="0" y="1452666"/>
        <a:ext cx="8229600" cy="364320"/>
      </dsp:txXfrm>
    </dsp:sp>
    <dsp:sp modelId="{63BC4FC3-FB73-4917-9AB3-0420B353FF12}">
      <dsp:nvSpPr>
        <dsp:cNvPr id="0" name=""/>
        <dsp:cNvSpPr/>
      </dsp:nvSpPr>
      <dsp:spPr>
        <a:xfrm>
          <a:off x="0" y="1762568"/>
          <a:ext cx="8229600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solidFill>
                <a:schemeClr val="tx1"/>
              </a:solidFill>
            </a:rPr>
            <a:t>pěna</a:t>
          </a:r>
          <a:r>
            <a:rPr lang="cs-CZ" sz="2200" kern="1200" dirty="0" smtClean="0"/>
            <a:t> -  plynná l. v kapalině - (g) v (l)</a:t>
          </a:r>
          <a:endParaRPr lang="cs-CZ" sz="2200" kern="1200" dirty="0"/>
        </a:p>
      </dsp:txBody>
      <dsp:txXfrm>
        <a:off x="25759" y="1788327"/>
        <a:ext cx="8178082" cy="476152"/>
      </dsp:txXfrm>
    </dsp:sp>
    <dsp:sp modelId="{60A14E6F-443C-41C7-8D88-5DAE39DCCBBB}">
      <dsp:nvSpPr>
        <dsp:cNvPr id="0" name=""/>
        <dsp:cNvSpPr/>
      </dsp:nvSpPr>
      <dsp:spPr>
        <a:xfrm>
          <a:off x="0" y="2344656"/>
          <a:ext cx="8229600" cy="364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1700" kern="1200" dirty="0" smtClean="0"/>
            <a:t>př. mýdlová pěna, šlehačka</a:t>
          </a:r>
          <a:endParaRPr lang="cs-CZ" sz="1700" kern="1200" dirty="0"/>
        </a:p>
      </dsp:txBody>
      <dsp:txXfrm>
        <a:off x="0" y="2344656"/>
        <a:ext cx="8229600" cy="364320"/>
      </dsp:txXfrm>
    </dsp:sp>
    <dsp:sp modelId="{0C3B6C21-2DA4-4ACC-8DAC-7FCF7F98E188}">
      <dsp:nvSpPr>
        <dsp:cNvPr id="0" name=""/>
        <dsp:cNvSpPr/>
      </dsp:nvSpPr>
      <dsp:spPr>
        <a:xfrm>
          <a:off x="0" y="2708976"/>
          <a:ext cx="8229600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solidFill>
                <a:schemeClr val="tx1"/>
              </a:solidFill>
            </a:rPr>
            <a:t>mlha</a:t>
          </a:r>
          <a:r>
            <a:rPr lang="cs-CZ" sz="2200" kern="1200" dirty="0" smtClean="0"/>
            <a:t> -  kapalina v plynu - (l) v (g)</a:t>
          </a:r>
          <a:endParaRPr lang="cs-CZ" sz="2200" kern="1200" dirty="0"/>
        </a:p>
      </dsp:txBody>
      <dsp:txXfrm>
        <a:off x="25759" y="2734735"/>
        <a:ext cx="8178082" cy="476152"/>
      </dsp:txXfrm>
    </dsp:sp>
    <dsp:sp modelId="{260E57F0-DCB0-4824-BB1A-2C8B743115D6}">
      <dsp:nvSpPr>
        <dsp:cNvPr id="0" name=""/>
        <dsp:cNvSpPr/>
      </dsp:nvSpPr>
      <dsp:spPr>
        <a:xfrm>
          <a:off x="0" y="3236646"/>
          <a:ext cx="8229600" cy="364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1700" kern="1200" dirty="0" smtClean="0"/>
            <a:t>př. spreje- voňavky</a:t>
          </a:r>
          <a:endParaRPr lang="cs-CZ" sz="1700" kern="1200" dirty="0"/>
        </a:p>
      </dsp:txBody>
      <dsp:txXfrm>
        <a:off x="0" y="3236646"/>
        <a:ext cx="8229600" cy="364320"/>
      </dsp:txXfrm>
    </dsp:sp>
    <dsp:sp modelId="{BB5E76AC-2A56-4961-89EF-88FCDB01F15F}">
      <dsp:nvSpPr>
        <dsp:cNvPr id="0" name=""/>
        <dsp:cNvSpPr/>
      </dsp:nvSpPr>
      <dsp:spPr>
        <a:xfrm>
          <a:off x="0" y="3600966"/>
          <a:ext cx="8229600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solidFill>
                <a:schemeClr val="tx1"/>
              </a:solidFill>
            </a:rPr>
            <a:t>dým</a:t>
          </a:r>
          <a:r>
            <a:rPr lang="cs-CZ" sz="2200" kern="1200" dirty="0" smtClean="0"/>
            <a:t> - pevná l. v plynu - (s) v (g)</a:t>
          </a:r>
          <a:endParaRPr lang="cs-CZ" sz="2200" kern="1200" dirty="0"/>
        </a:p>
      </dsp:txBody>
      <dsp:txXfrm>
        <a:off x="25759" y="3626725"/>
        <a:ext cx="8178082" cy="476152"/>
      </dsp:txXfrm>
    </dsp:sp>
    <dsp:sp modelId="{7E312369-40AD-488D-BC82-4E9479D96C47}">
      <dsp:nvSpPr>
        <dsp:cNvPr id="0" name=""/>
        <dsp:cNvSpPr/>
      </dsp:nvSpPr>
      <dsp:spPr>
        <a:xfrm>
          <a:off x="0" y="4128636"/>
          <a:ext cx="8229600" cy="364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1700" kern="1200" dirty="0" smtClean="0"/>
            <a:t>př. smog, cigaretový dým</a:t>
          </a:r>
          <a:endParaRPr lang="cs-CZ" sz="1700" kern="1200" dirty="0"/>
        </a:p>
      </dsp:txBody>
      <dsp:txXfrm>
        <a:off x="0" y="4128636"/>
        <a:ext cx="8229600" cy="3643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0A93F-EF2E-46A2-AB12-91495E60BE4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B741E-3F9B-46E6-8B47-3A421065652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0A93F-EF2E-46A2-AB12-91495E60BE4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B741E-3F9B-46E6-8B47-3A42106565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0A93F-EF2E-46A2-AB12-91495E60BE4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B741E-3F9B-46E6-8B47-3A421065652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0A93F-EF2E-46A2-AB12-91495E60BE4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B741E-3F9B-46E6-8B47-3A42106565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0A93F-EF2E-46A2-AB12-91495E60BE4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B741E-3F9B-46E6-8B47-3A42106565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0A93F-EF2E-46A2-AB12-91495E60BE4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B741E-3F9B-46E6-8B47-3A42106565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0A93F-EF2E-46A2-AB12-91495E60BE4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B741E-3F9B-46E6-8B47-3A42106565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0A93F-EF2E-46A2-AB12-91495E60BE4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B741E-3F9B-46E6-8B47-3A42106565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0A93F-EF2E-46A2-AB12-91495E60BE4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68B741E-3F9B-46E6-8B47-3A421065652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0A93F-EF2E-46A2-AB12-91495E60BE4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B741E-3F9B-46E6-8B47-3A42106565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0A93F-EF2E-46A2-AB12-91495E60BE4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B741E-3F9B-46E6-8B47-3A42106565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B0A93F-EF2E-46A2-AB12-91495E60BE47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68B741E-3F9B-46E6-8B47-3A4210656529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6614849"/>
              </p:ext>
            </p:extLst>
          </p:nvPr>
        </p:nvGraphicFramePr>
        <p:xfrm>
          <a:off x="251520" y="5229200"/>
          <a:ext cx="8712968" cy="1402080"/>
        </p:xfrm>
        <a:graphic>
          <a:graphicData uri="http://schemas.openxmlformats.org/drawingml/2006/table">
            <a:tbl>
              <a:tblPr/>
              <a:tblGrid>
                <a:gridCol w="2567214"/>
                <a:gridCol w="614575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VY_32_INOVACE_04_Směsi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Jitka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Tulachová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5682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cene3d>
            <a:camera prst="orthographicFront"/>
            <a:lightRig rig="freezing" dir="t">
              <a:rot lat="0" lon="0" rev="5640000"/>
            </a:lightRig>
          </a:scene3d>
          <a:sp3d>
            <a:bevelT/>
          </a:sp3d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algn="ctr"/>
            <a:r>
              <a:rPr lang="cs-CZ" sz="6600" b="1" dirty="0" smtClean="0"/>
              <a:t>SMĚSI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tx1">
              <a:lumMod val="85000"/>
            </a:schemeClr>
          </a:solidFill>
        </p:spPr>
        <p:txBody>
          <a:bodyPr>
            <a:normAutofit/>
          </a:bodyPr>
          <a:lstStyle/>
          <a:p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- jsou látky složené ze dvou a více látek ( složek )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3779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s</a:t>
            </a:r>
            <a:r>
              <a:rPr lang="cs-CZ" dirty="0" smtClean="0"/>
              <a:t>měsi rozdělujeme do dvou skupin: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        </a:t>
            </a:r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1695042722"/>
              </p:ext>
            </p:extLst>
          </p:nvPr>
        </p:nvGraphicFramePr>
        <p:xfrm>
          <a:off x="1475656" y="191683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542824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D87859F1-B1B9-4BEC-B3DE-0D030B7061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graphicEl>
                                              <a:dgm id="{D87859F1-B1B9-4BEC-B3DE-0D030B7061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graphicEl>
                                              <a:dgm id="{D87859F1-B1B9-4BEC-B3DE-0D030B7061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graphicEl>
                                              <a:dgm id="{D87859F1-B1B9-4BEC-B3DE-0D030B7061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0903F6CF-9DE9-439B-867D-B872F4D645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>
                                            <p:graphicEl>
                                              <a:dgm id="{0903F6CF-9DE9-439B-867D-B872F4D645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>
                                            <p:graphicEl>
                                              <a:dgm id="{0903F6CF-9DE9-439B-867D-B872F4D645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graphicEl>
                                              <a:dgm id="{0903F6CF-9DE9-439B-867D-B872F4D645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5731204C-72EF-4F42-A8CA-99E4E418F9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>
                                            <p:graphicEl>
                                              <a:dgm id="{5731204C-72EF-4F42-A8CA-99E4E418F9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graphicEl>
                                              <a:dgm id="{5731204C-72EF-4F42-A8CA-99E4E418F9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graphicEl>
                                              <a:dgm id="{5731204C-72EF-4F42-A8CA-99E4E418F9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7E7E2B91-581E-433F-B21A-21AA807358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>
                                            <p:graphicEl>
                                              <a:dgm id="{7E7E2B91-581E-433F-B21A-21AA807358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>
                                            <p:graphicEl>
                                              <a:dgm id="{7E7E2B91-581E-433F-B21A-21AA807358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>
                                            <p:graphicEl>
                                              <a:dgm id="{7E7E2B91-581E-433F-B21A-21AA807358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Sub>
          <a:bldDgm bld="lvlAtOnc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143000"/>
          </a:xfrm>
        </p:spPr>
        <p:txBody>
          <a:bodyPr/>
          <a:lstStyle/>
          <a:p>
            <a:r>
              <a:rPr lang="cs-CZ" u="sng" dirty="0" smtClean="0"/>
              <a:t>Různorodé směsi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-směsi, ve kterých můžeme jednotlivé složky  pozorovat</a:t>
            </a:r>
          </a:p>
          <a:p>
            <a:pPr marL="0" indent="0" algn="ctr">
              <a:buNone/>
            </a:pPr>
            <a:r>
              <a:rPr lang="cs-CZ" dirty="0" smtClean="0"/>
              <a:t>( rozlišit ) pouhým okem, lupou nebo mikroskopem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? </a:t>
            </a:r>
            <a:r>
              <a:rPr lang="cs-CZ" sz="2800" dirty="0" smtClean="0">
                <a:solidFill>
                  <a:srgbClr val="FF0000"/>
                </a:solidFill>
              </a:rPr>
              <a:t>Jmenujte příklady různorodých směsí.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8593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720080"/>
          </a:xfrm>
        </p:spPr>
        <p:txBody>
          <a:bodyPr>
            <a:normAutofit/>
          </a:bodyPr>
          <a:lstStyle/>
          <a:p>
            <a:r>
              <a:rPr lang="cs-CZ" sz="4000" dirty="0"/>
              <a:t>d</a:t>
            </a:r>
            <a:r>
              <a:rPr lang="cs-CZ" sz="4000" dirty="0" smtClean="0"/>
              <a:t>vousložkové různorodé směsi:</a:t>
            </a:r>
            <a:endParaRPr lang="cs-CZ" sz="4000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473666"/>
              </p:ext>
            </p:extLst>
          </p:nvPr>
        </p:nvGraphicFramePr>
        <p:xfrm>
          <a:off x="395536" y="1844824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201516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0FF5F923-B9F1-4BAE-B10C-4BE3E3C15D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graphicEl>
                                              <a:dgm id="{0FF5F923-B9F1-4BAE-B10C-4BE3E3C15D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graphicEl>
                                              <a:dgm id="{0FF5F923-B9F1-4BAE-B10C-4BE3E3C15D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B012BEF0-B7E5-4B18-AAD8-846AACF299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graphicEl>
                                              <a:dgm id="{B012BEF0-B7E5-4B18-AAD8-846AACF299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graphicEl>
                                              <a:dgm id="{B012BEF0-B7E5-4B18-AAD8-846AACF299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8E69E7EA-AC4D-490C-AF21-11F4C88465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graphicEl>
                                              <a:dgm id="{8E69E7EA-AC4D-490C-AF21-11F4C88465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graphicEl>
                                              <a:dgm id="{8E69E7EA-AC4D-490C-AF21-11F4C88465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98C81412-532E-436B-8C24-AFC9ECDDD4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graphicEl>
                                              <a:dgm id="{98C81412-532E-436B-8C24-AFC9ECDDD4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graphicEl>
                                              <a:dgm id="{98C81412-532E-436B-8C24-AFC9ECDDD4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63BC4FC3-FB73-4917-9AB3-0420B353FF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graphicEl>
                                              <a:dgm id="{63BC4FC3-FB73-4917-9AB3-0420B353FF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graphicEl>
                                              <a:dgm id="{63BC4FC3-FB73-4917-9AB3-0420B353FF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60A14E6F-443C-41C7-8D88-5DAE39DCCB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graphicEl>
                                              <a:dgm id="{60A14E6F-443C-41C7-8D88-5DAE39DCCB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graphicEl>
                                              <a:dgm id="{60A14E6F-443C-41C7-8D88-5DAE39DCCB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0C3B6C21-2DA4-4ACC-8DAC-7FCF7F98E1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graphicEl>
                                              <a:dgm id="{0C3B6C21-2DA4-4ACC-8DAC-7FCF7F98E1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graphicEl>
                                              <a:dgm id="{0C3B6C21-2DA4-4ACC-8DAC-7FCF7F98E1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260E57F0-DCB0-4824-BB1A-2C8B743115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graphicEl>
                                              <a:dgm id="{260E57F0-DCB0-4824-BB1A-2C8B743115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graphicEl>
                                              <a:dgm id="{260E57F0-DCB0-4824-BB1A-2C8B743115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BB5E76AC-2A56-4961-89EF-88FCDB01F1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graphicEl>
                                              <a:dgm id="{BB5E76AC-2A56-4961-89EF-88FCDB01F1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graphicEl>
                                              <a:dgm id="{BB5E76AC-2A56-4961-89EF-88FCDB01F1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7E312369-40AD-488D-BC82-4E9479D96C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graphicEl>
                                              <a:dgm id="{7E312369-40AD-488D-BC82-4E9479D96C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graphicEl>
                                              <a:dgm id="{7E312369-40AD-488D-BC82-4E9479D96C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? Jaký druh směsi vznikne?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a) při hoření uhlí v kamnech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sz="2400" dirty="0" smtClean="0">
                <a:solidFill>
                  <a:srgbClr val="FF0000"/>
                </a:solidFill>
              </a:rPr>
              <a:t>dým</a:t>
            </a:r>
          </a:p>
          <a:p>
            <a:r>
              <a:rPr lang="cs-CZ" dirty="0"/>
              <a:t>b</a:t>
            </a:r>
            <a:r>
              <a:rPr lang="cs-CZ" dirty="0" smtClean="0"/>
              <a:t>) při havárii ropného tankeru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sz="2400" dirty="0" smtClean="0">
                <a:solidFill>
                  <a:srgbClr val="FF0000"/>
                </a:solidFill>
              </a:rPr>
              <a:t>emulze</a:t>
            </a:r>
          </a:p>
          <a:p>
            <a:r>
              <a:rPr lang="cs-CZ" dirty="0"/>
              <a:t>c</a:t>
            </a:r>
            <a:r>
              <a:rPr lang="cs-CZ" dirty="0" smtClean="0"/>
              <a:t>) při vaření kávy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sz="2400" dirty="0" smtClean="0">
                <a:solidFill>
                  <a:srgbClr val="FF0000"/>
                </a:solidFill>
              </a:rPr>
              <a:t>suspenze</a:t>
            </a:r>
          </a:p>
          <a:p>
            <a:r>
              <a:rPr lang="cs-CZ" dirty="0"/>
              <a:t>d</a:t>
            </a:r>
            <a:r>
              <a:rPr lang="cs-CZ" dirty="0" smtClean="0"/>
              <a:t>) při přípravě šlehačky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sz="2400" dirty="0" smtClean="0">
                <a:solidFill>
                  <a:srgbClr val="FF0000"/>
                </a:solidFill>
              </a:rPr>
              <a:t>pěna</a:t>
            </a:r>
          </a:p>
          <a:p>
            <a:r>
              <a:rPr lang="cs-CZ" dirty="0"/>
              <a:t>e</a:t>
            </a:r>
            <a:r>
              <a:rPr lang="cs-CZ" dirty="0" smtClean="0"/>
              <a:t>) při postřiku ovocných stromů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</a:t>
            </a:r>
            <a:r>
              <a:rPr lang="cs-CZ" sz="2400" dirty="0" smtClean="0">
                <a:solidFill>
                  <a:srgbClr val="FF0000"/>
                </a:solidFill>
              </a:rPr>
              <a:t>mlha</a:t>
            </a:r>
          </a:p>
          <a:p>
            <a:r>
              <a:rPr lang="cs-CZ" dirty="0"/>
              <a:t>f</a:t>
            </a:r>
            <a:r>
              <a:rPr lang="cs-CZ" dirty="0" smtClean="0"/>
              <a:t>) při klepání koberců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sz="2400" dirty="0" smtClean="0">
                <a:solidFill>
                  <a:srgbClr val="FF0000"/>
                </a:solidFill>
              </a:rPr>
              <a:t>dým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3220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Zdroje:</a:t>
            </a:r>
            <a:br>
              <a:rPr lang="cs-CZ" sz="3200" dirty="0" smtClean="0"/>
            </a:br>
            <a:r>
              <a:rPr lang="cs-CZ" sz="3200" dirty="0" smtClean="0"/>
              <a:t>vlastní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7507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102</TotalTime>
  <Words>224</Words>
  <Application>Microsoft Office PowerPoint</Application>
  <PresentationFormat>Předvádění na obrazovce (4:3)</PresentationFormat>
  <Paragraphs>55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SMĚSI</vt:lpstr>
      <vt:lpstr>směsi rozdělujeme do dvou skupin:</vt:lpstr>
      <vt:lpstr>Různorodé směsi</vt:lpstr>
      <vt:lpstr>dvousložkové různorodé směsi:</vt:lpstr>
      <vt:lpstr>? Jaký druh směsi vznikne?</vt:lpstr>
      <vt:lpstr>Zdroje: vlastní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SMĚSI</dc:title>
  <dc:creator>OEM</dc:creator>
  <cp:lastModifiedBy>OEM</cp:lastModifiedBy>
  <cp:revision>17</cp:revision>
  <dcterms:created xsi:type="dcterms:W3CDTF">2011-08-07T09:33:55Z</dcterms:created>
  <dcterms:modified xsi:type="dcterms:W3CDTF">2011-08-31T14:23:09Z</dcterms:modified>
</cp:coreProperties>
</file>