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60" r:id="rId5"/>
    <p:sldId id="258" r:id="rId6"/>
    <p:sldId id="25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D77CC52-8E5A-4A76-B311-0926299B620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33D0AA2-F1D5-42E6-A2C0-B30FCBEBFE8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669258"/>
              </p:ext>
            </p:extLst>
          </p:nvPr>
        </p:nvGraphicFramePr>
        <p:xfrm>
          <a:off x="323528" y="5229200"/>
          <a:ext cx="8208912" cy="1402080"/>
        </p:xfrm>
        <a:graphic>
          <a:graphicData uri="http://schemas.openxmlformats.org/drawingml/2006/table">
            <a:tbl>
              <a:tblPr/>
              <a:tblGrid>
                <a:gridCol w="2485267"/>
                <a:gridCol w="572364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VY_32_INOVACE_08_Oddělování složek směsí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282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Oddělování složek směsí II.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stejnorodých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93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1. Krystalizace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2"/>
          </a:solidFill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krystalizací oddělujeme rozpuštěné látky, které mají schopnost vylučovat se z roztoku v podobě krystalů</a:t>
            </a:r>
          </a:p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př. oddělení modré skalice z roztoku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získávání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soli z mořské vody ( z roztoku)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5222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Krystalizace- volná, rušená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volná:</a:t>
            </a:r>
            <a:r>
              <a:rPr lang="cs-CZ" dirty="0" smtClean="0"/>
              <a:t> - probíhá samovolně, pomalu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- </a:t>
            </a:r>
            <a:r>
              <a:rPr lang="cs-CZ" dirty="0" smtClean="0"/>
              <a:t>malé krystaly, velké množství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 smtClean="0"/>
              <a:t>rušená:</a:t>
            </a:r>
            <a:r>
              <a:rPr lang="cs-CZ" dirty="0" smtClean="0"/>
              <a:t> - velké krystaly, malé množství 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           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493872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2. </a:t>
            </a:r>
            <a:r>
              <a:rPr lang="cs-CZ" b="1" dirty="0">
                <a:solidFill>
                  <a:schemeClr val="tx1"/>
                </a:solidFill>
              </a:rPr>
              <a:t>D</a:t>
            </a:r>
            <a:r>
              <a:rPr lang="cs-CZ" b="1" dirty="0" smtClean="0">
                <a:solidFill>
                  <a:schemeClr val="tx1"/>
                </a:solidFill>
              </a:rPr>
              <a:t>estilace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oddělení dvou kapalných látek, které mají odlišnou teplotu varu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destilační aparatura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thanol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voda</a:t>
            </a:r>
          </a:p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princip: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látka s nižší teplotou varu se vypařuje dříve, je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destilátem</a:t>
            </a:r>
          </a:p>
          <a:p>
            <a:pPr marL="0" indent="0">
              <a:buNone/>
            </a:pPr>
            <a:endParaRPr lang="cs-CZ" sz="28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 pozn.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t.v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ethanolu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78°C 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02700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3. Sublimace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pouze u látek, které sublimují </a:t>
            </a:r>
          </a:p>
          <a:p>
            <a:r>
              <a:rPr lang="cs-CZ" sz="3200" dirty="0" smtClean="0"/>
              <a:t>změní své skupenství z (s) na (g)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ř. sublimace jodu, naftalenu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496777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?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dirty="0" smtClean="0">
                <a:latin typeface="Arial" pitchFamily="34" charset="0"/>
                <a:cs typeface="Arial" pitchFamily="34" charset="0"/>
              </a:rPr>
              <a:t> 1) Jak oddělíš </a:t>
            </a:r>
            <a:r>
              <a:rPr lang="cs-CZ" sz="3000" dirty="0" err="1" smtClean="0">
                <a:latin typeface="Arial" pitchFamily="34" charset="0"/>
                <a:cs typeface="Arial" pitchFamily="34" charset="0"/>
              </a:rPr>
              <a:t>ethanol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od vody?</a:t>
            </a:r>
          </a:p>
          <a:p>
            <a:pPr marL="0" indent="0">
              <a:buNone/>
            </a:pPr>
            <a:r>
              <a:rPr lang="cs-CZ" sz="3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destilací</a:t>
            </a:r>
          </a:p>
          <a:p>
            <a:pPr marL="0" indent="0">
              <a:buNone/>
            </a:pPr>
            <a:r>
              <a:rPr lang="cs-CZ" sz="3000" dirty="0" smtClean="0">
                <a:latin typeface="Arial" pitchFamily="34" charset="0"/>
                <a:cs typeface="Arial" pitchFamily="34" charset="0"/>
              </a:rPr>
              <a:t> 2) Jak oddělíš sůl z vody?</a:t>
            </a:r>
          </a:p>
          <a:p>
            <a:pPr marL="0" indent="0">
              <a:buNone/>
            </a:pPr>
            <a:r>
              <a:rPr lang="cs-CZ" sz="3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krystalizací ( voda se odpaří )</a:t>
            </a:r>
          </a:p>
          <a:p>
            <a:pPr marL="0" indent="0">
              <a:buNone/>
            </a:pPr>
            <a:r>
              <a:rPr lang="cs-CZ" sz="3000" dirty="0" smtClean="0">
                <a:latin typeface="Arial" pitchFamily="34" charset="0"/>
                <a:cs typeface="Arial" pitchFamily="34" charset="0"/>
              </a:rPr>
              <a:t> 3) 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Jak oddělíš písek od jodu? </a:t>
            </a: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sublimací ( jod </a:t>
            </a:r>
            <a:r>
              <a:rPr lang="cs-CZ" sz="3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přesublimuje</a:t>
            </a:r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r>
              <a:rPr lang="cs-CZ" sz="3000" dirty="0" smtClean="0">
                <a:latin typeface="Arial" pitchFamily="34" charset="0"/>
                <a:cs typeface="Arial" pitchFamily="34" charset="0"/>
              </a:rPr>
              <a:t> 4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) Jakou rozdílnou vlastnost mají látky, které  </a:t>
            </a:r>
          </a:p>
          <a:p>
            <a:pPr marL="0" indent="0">
              <a:buNone/>
            </a:pPr>
            <a:r>
              <a:rPr lang="cs-CZ" sz="3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  oddělíme destilací?</a:t>
            </a:r>
          </a:p>
          <a:p>
            <a:pPr marL="0" indent="0">
              <a:buNone/>
            </a:pPr>
            <a:r>
              <a:rPr lang="cs-CZ" sz="3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mají rozdílnou teplotu varu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0680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054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81</TotalTime>
  <Words>223</Words>
  <Application>Microsoft Office PowerPoint</Application>
  <PresentationFormat>Předvádění na obrazovce (4:3)</PresentationFormat>
  <Paragraphs>50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Oddělování složek směsí II.</vt:lpstr>
      <vt:lpstr>1. Krystalizace</vt:lpstr>
      <vt:lpstr>Krystalizace- volná, rušená</vt:lpstr>
      <vt:lpstr>2. Destilace</vt:lpstr>
      <vt:lpstr>3. Sublimace</vt:lpstr>
      <vt:lpstr>?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 II.</dc:title>
  <dc:creator>OEM</dc:creator>
  <cp:lastModifiedBy>OEM</cp:lastModifiedBy>
  <cp:revision>14</cp:revision>
  <dcterms:created xsi:type="dcterms:W3CDTF">2011-08-08T12:23:20Z</dcterms:created>
  <dcterms:modified xsi:type="dcterms:W3CDTF">2011-08-31T14:35:45Z</dcterms:modified>
</cp:coreProperties>
</file>