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59" r:id="rId3"/>
    <p:sldId id="260" r:id="rId4"/>
    <p:sldId id="263" r:id="rId5"/>
    <p:sldId id="262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879B75C-8C91-4F2A-B391-02F44B2A9F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73780"/>
            <a:ext cx="6587509" cy="3662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Mgr</a:t>
            </a:r>
            <a:r>
              <a:rPr lang="cs-CZ" sz="1600" dirty="0" smtClean="0">
                <a:cs typeface="Times New Roman" pitchFamily="18" charset="0"/>
              </a:rPr>
              <a:t>. Šárka Dvořáková 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VYTVOŘENÍ: </a:t>
            </a:r>
            <a:r>
              <a:rPr lang="cs-CZ" sz="1600" dirty="0" smtClean="0">
                <a:cs typeface="Times New Roman" pitchFamily="18" charset="0"/>
              </a:rPr>
              <a:t>květen 2012   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VY_32_INOVACE_20_3. ročník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</a:t>
            </a:r>
            <a:r>
              <a:rPr lang="cs-CZ" sz="1600" dirty="0" smtClean="0">
                <a:cs typeface="Times New Roman" pitchFamily="18" charset="0"/>
              </a:rPr>
              <a:t>: Jazyk a jazyková komunikace</a:t>
            </a:r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</a:t>
            </a:r>
            <a:r>
              <a:rPr lang="cs-CZ" sz="1600" dirty="0" smtClean="0">
                <a:cs typeface="Times New Roman" pitchFamily="18" charset="0"/>
              </a:rPr>
              <a:t>: My </a:t>
            </a:r>
            <a:r>
              <a:rPr lang="cs-CZ" sz="1600" dirty="0" err="1" smtClean="0">
                <a:cs typeface="Times New Roman" pitchFamily="18" charset="0"/>
              </a:rPr>
              <a:t>favourite</a:t>
            </a:r>
            <a:r>
              <a:rPr lang="cs-CZ" sz="1600" dirty="0" smtClean="0">
                <a:cs typeface="Times New Roman" pitchFamily="18" charset="0"/>
              </a:rPr>
              <a:t> </a:t>
            </a:r>
            <a:r>
              <a:rPr lang="cs-CZ" sz="1600" dirty="0" err="1" smtClean="0">
                <a:cs typeface="Times New Roman" pitchFamily="18" charset="0"/>
              </a:rPr>
              <a:t>things</a:t>
            </a:r>
            <a:r>
              <a:rPr lang="cs-CZ" sz="1600" dirty="0" smtClean="0">
                <a:cs typeface="Times New Roman" pitchFamily="18" charset="0"/>
              </a:rPr>
              <a:t> 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ČÍSLO 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7350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1071546"/>
            <a:ext cx="77153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Anotace</a:t>
            </a:r>
          </a:p>
          <a:p>
            <a:endParaRPr lang="cs-CZ" sz="2000" dirty="0"/>
          </a:p>
          <a:p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1844824"/>
            <a:ext cx="791813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Tento materiál je určen žákům 3. ročníku jako doplňkový</a:t>
            </a:r>
          </a:p>
          <a:p>
            <a:r>
              <a:rPr lang="cs-CZ" dirty="0" smtClean="0"/>
              <a:t>materiál k učebnici </a:t>
            </a:r>
            <a:r>
              <a:rPr lang="cs-CZ" dirty="0" err="1" smtClean="0"/>
              <a:t>Chit</a:t>
            </a:r>
            <a:r>
              <a:rPr lang="cs-CZ" dirty="0" smtClean="0"/>
              <a:t> Chat 1.</a:t>
            </a:r>
          </a:p>
          <a:p>
            <a:r>
              <a:rPr lang="cs-CZ" dirty="0" smtClean="0"/>
              <a:t>Žáci si procvičují význam a psanou podobu slovní zásoby </a:t>
            </a:r>
          </a:p>
          <a:p>
            <a:r>
              <a:rPr lang="cs-CZ" dirty="0" smtClean="0"/>
              <a:t>11. lekce. V prvním cvičení odpovídají podle obrázků na otázky. </a:t>
            </a:r>
          </a:p>
          <a:p>
            <a:r>
              <a:rPr lang="cs-CZ" dirty="0" smtClean="0"/>
              <a:t>V dalším cvičení překládají slova z češtiny do angličtiny a doplňují </a:t>
            </a:r>
          </a:p>
          <a:p>
            <a:r>
              <a:rPr lang="cs-CZ" dirty="0" smtClean="0"/>
              <a:t>je do křížovky. </a:t>
            </a:r>
          </a:p>
          <a:p>
            <a:r>
              <a:rPr lang="cs-CZ" dirty="0" smtClean="0"/>
              <a:t>V posledním cvičení odpovídají, co se nachází v jejich pokoji </a:t>
            </a:r>
          </a:p>
          <a:p>
            <a:r>
              <a:rPr lang="cs-CZ" dirty="0" smtClean="0"/>
              <a:t>a rozlišují jednotné a množné číslo.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0917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2400" dirty="0" err="1" smtClean="0"/>
              <a:t>Answer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questions</a:t>
            </a:r>
            <a:r>
              <a:rPr lang="cs-CZ" sz="2400" dirty="0" smtClean="0"/>
              <a:t>./Odpovězte na otázky. </a:t>
            </a:r>
            <a:endParaRPr lang="cs-CZ" sz="2400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this</a:t>
            </a:r>
            <a:r>
              <a:rPr lang="cs-CZ" dirty="0" smtClean="0"/>
              <a:t>? </a:t>
            </a:r>
            <a:r>
              <a:rPr lang="cs-CZ" dirty="0" err="1" smtClean="0"/>
              <a:t>It</a:t>
            </a:r>
            <a:r>
              <a:rPr lang="cs-CZ" dirty="0" smtClean="0"/>
              <a:t>´s a ……………………………..</a:t>
            </a:r>
          </a:p>
          <a:p>
            <a:pPr>
              <a:buNone/>
            </a:pPr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this</a:t>
            </a:r>
            <a:r>
              <a:rPr lang="cs-CZ" dirty="0" smtClean="0"/>
              <a:t>? </a:t>
            </a:r>
            <a:r>
              <a:rPr lang="cs-CZ" dirty="0" err="1" smtClean="0"/>
              <a:t>It</a:t>
            </a:r>
            <a:r>
              <a:rPr lang="cs-CZ" dirty="0" smtClean="0"/>
              <a:t>´s a ……………………………..</a:t>
            </a:r>
          </a:p>
          <a:p>
            <a:pPr>
              <a:buNone/>
            </a:pPr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this</a:t>
            </a:r>
            <a:r>
              <a:rPr lang="cs-CZ" dirty="0" smtClean="0"/>
              <a:t>? </a:t>
            </a:r>
            <a:r>
              <a:rPr lang="cs-CZ" dirty="0" err="1" smtClean="0"/>
              <a:t>It</a:t>
            </a:r>
            <a:r>
              <a:rPr lang="cs-CZ" dirty="0" smtClean="0"/>
              <a:t>´s a ……………………………..</a:t>
            </a:r>
          </a:p>
          <a:p>
            <a:pPr>
              <a:buNone/>
            </a:pPr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this</a:t>
            </a:r>
            <a:r>
              <a:rPr lang="cs-CZ" dirty="0" smtClean="0"/>
              <a:t>? </a:t>
            </a:r>
            <a:r>
              <a:rPr lang="cs-CZ" dirty="0" err="1" smtClean="0"/>
              <a:t>It</a:t>
            </a:r>
            <a:r>
              <a:rPr lang="cs-CZ" dirty="0" smtClean="0"/>
              <a:t>´s a ……………………………..</a:t>
            </a:r>
          </a:p>
          <a:p>
            <a:pPr>
              <a:buNone/>
            </a:pPr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this</a:t>
            </a:r>
            <a:r>
              <a:rPr lang="cs-CZ" dirty="0" smtClean="0"/>
              <a:t>? </a:t>
            </a:r>
            <a:r>
              <a:rPr lang="cs-CZ" dirty="0" err="1" smtClean="0"/>
              <a:t>It</a:t>
            </a:r>
            <a:r>
              <a:rPr lang="cs-CZ" dirty="0" smtClean="0"/>
              <a:t>´s a ……………………………..</a:t>
            </a:r>
          </a:p>
          <a:p>
            <a:pPr>
              <a:buNone/>
            </a:pPr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this</a:t>
            </a:r>
            <a:r>
              <a:rPr lang="cs-CZ" dirty="0" smtClean="0"/>
              <a:t>? </a:t>
            </a:r>
            <a:r>
              <a:rPr lang="cs-CZ" dirty="0" err="1" smtClean="0"/>
              <a:t>It</a:t>
            </a:r>
            <a:r>
              <a:rPr lang="cs-CZ" dirty="0" smtClean="0"/>
              <a:t>´s a ……………………………..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2204864"/>
            <a:ext cx="56166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31743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 descr="C:\Users\sb\AppData\Local\Microsoft\Windows\Temporary Internet Files\Content.IE5\85HS9MQM\MC9004412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8460" y="1576725"/>
            <a:ext cx="792088" cy="1256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b\AppData\Local\Microsoft\Windows\Temporary Internet Files\Content.IE5\PN0SCWQP\MC9002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7484" y="2440586"/>
            <a:ext cx="1039975" cy="784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8350" y="3226901"/>
            <a:ext cx="769927" cy="633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sb\AppData\Local\Microsoft\Windows\Temporary Internet Files\Content.IE5\Z1KG4WCB\MC90044038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0911" y="3713596"/>
            <a:ext cx="1034731" cy="732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sb\AppData\Local\Microsoft\Windows\Temporary Internet Files\Content.IE5\Z1KG4WCB\MM900354398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1377" y="4184437"/>
            <a:ext cx="495300" cy="52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516" y="4650351"/>
            <a:ext cx="940650" cy="560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9572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5841687"/>
              </p:ext>
            </p:extLst>
          </p:nvPr>
        </p:nvGraphicFramePr>
        <p:xfrm>
          <a:off x="323528" y="1664973"/>
          <a:ext cx="6720402" cy="4192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6954"/>
                <a:gridCol w="516954"/>
                <a:gridCol w="516954"/>
                <a:gridCol w="516954"/>
                <a:gridCol w="516954"/>
                <a:gridCol w="516954"/>
                <a:gridCol w="516954"/>
                <a:gridCol w="516954"/>
                <a:gridCol w="516954"/>
                <a:gridCol w="516954"/>
                <a:gridCol w="516954"/>
                <a:gridCol w="516954"/>
                <a:gridCol w="516954"/>
              </a:tblGrid>
              <a:tr h="465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465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5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7452319" y="1664973"/>
            <a:ext cx="6575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MÍČ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52319" y="2169029"/>
            <a:ext cx="10764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POČÍTAČ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39329" y="2628327"/>
            <a:ext cx="985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KYTARA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32356" y="3028437"/>
            <a:ext cx="11852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PANENKA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92837" y="3557288"/>
            <a:ext cx="9612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PLAKÁT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90049" y="4081746"/>
            <a:ext cx="10684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DEŠTNÍK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92837" y="4497491"/>
            <a:ext cx="8643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RÁDIO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95402" y="5008699"/>
            <a:ext cx="11762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TELEFÓN 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26754" y="5411756"/>
            <a:ext cx="6864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HRA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1188047" y="200269"/>
            <a:ext cx="7125113" cy="924475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800" smtClean="0"/>
              <a:t>Fill in the crosswords./Doplň křížovku. 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7" y="6340678"/>
            <a:ext cx="18017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TAJENKA: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45812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FFCC"/>
          </a:solidFill>
        </p:spPr>
        <p:txBody>
          <a:bodyPr/>
          <a:lstStyle/>
          <a:p>
            <a:r>
              <a:rPr lang="cs-CZ" sz="2000" dirty="0" err="1" smtClean="0"/>
              <a:t>Finish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sentences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describe</a:t>
            </a:r>
            <a:r>
              <a:rPr lang="cs-CZ" sz="2000" dirty="0" smtClean="0"/>
              <a:t> </a:t>
            </a:r>
            <a:r>
              <a:rPr lang="cs-CZ" sz="2000" dirty="0" err="1" smtClean="0"/>
              <a:t>your</a:t>
            </a:r>
            <a:r>
              <a:rPr lang="cs-CZ" sz="2000" dirty="0" smtClean="0"/>
              <a:t> </a:t>
            </a:r>
            <a:r>
              <a:rPr lang="cs-CZ" sz="2000" dirty="0" err="1" smtClean="0"/>
              <a:t>room</a:t>
            </a:r>
            <a:r>
              <a:rPr lang="cs-CZ" sz="2000" dirty="0" smtClean="0"/>
              <a:t>./Doplň věty a popiš, co se nachází v tvém pokoji.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In my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…………………………………………………..</a:t>
            </a:r>
          </a:p>
          <a:p>
            <a:r>
              <a:rPr lang="cs-CZ" dirty="0" smtClean="0"/>
              <a:t>2. In my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…………………………………………………..</a:t>
            </a:r>
          </a:p>
          <a:p>
            <a:r>
              <a:rPr lang="cs-CZ" dirty="0" smtClean="0"/>
              <a:t>3. In my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…………………………………………………..</a:t>
            </a:r>
          </a:p>
          <a:p>
            <a:r>
              <a:rPr lang="cs-CZ" dirty="0" smtClean="0"/>
              <a:t>4. In my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are ………………………………………………..</a:t>
            </a:r>
          </a:p>
          <a:p>
            <a:r>
              <a:rPr lang="cs-CZ" dirty="0" smtClean="0"/>
              <a:t>5. In my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are ………………………………………………..</a:t>
            </a:r>
          </a:p>
          <a:p>
            <a:r>
              <a:rPr lang="cs-CZ" dirty="0" smtClean="0"/>
              <a:t>6. In my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are ………………………………………………..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  <a:br>
              <a:rPr lang="cs-CZ" dirty="0"/>
            </a:b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1772816"/>
            <a:ext cx="73581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dirty="0"/>
          </a:p>
          <a:p>
            <a:endParaRPr lang="cs-CZ" sz="2000" dirty="0"/>
          </a:p>
          <a:p>
            <a:r>
              <a:rPr lang="cs-CZ" sz="2000" dirty="0"/>
              <a:t>Obrázky</a:t>
            </a:r>
          </a:p>
          <a:p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79650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161</TotalTime>
  <Words>253</Words>
  <Application>Microsoft Office PowerPoint</Application>
  <PresentationFormat>Předvádění na obrazovce (4:3)</PresentationFormat>
  <Paragraphs>61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Spring</vt:lpstr>
      <vt:lpstr>Prezentace aplikace PowerPoint</vt:lpstr>
      <vt:lpstr>Prezentace aplikace PowerPoint</vt:lpstr>
      <vt:lpstr>Answer the questions./Odpovězte na otázky. </vt:lpstr>
      <vt:lpstr>Prezentace aplikace PowerPoint</vt:lpstr>
      <vt:lpstr>Finish the sentences and describe your room./Doplň věty a popiš, co se nachází v tvém pokoji. </vt:lpstr>
      <vt:lpstr>Zdroje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sb</dc:creator>
  <cp:lastModifiedBy>sb</cp:lastModifiedBy>
  <cp:revision>22</cp:revision>
  <dcterms:created xsi:type="dcterms:W3CDTF">2012-05-16T06:17:34Z</dcterms:created>
  <dcterms:modified xsi:type="dcterms:W3CDTF">2012-05-28T12:26:02Z</dcterms:modified>
</cp:coreProperties>
</file>