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6" r:id="rId3"/>
    <p:sldId id="257" r:id="rId4"/>
    <p:sldId id="279" r:id="rId5"/>
    <p:sldId id="258" r:id="rId6"/>
    <p:sldId id="259" r:id="rId7"/>
    <p:sldId id="260" r:id="rId8"/>
    <p:sldId id="280" r:id="rId9"/>
    <p:sldId id="262" r:id="rId10"/>
    <p:sldId id="281" r:id="rId11"/>
    <p:sldId id="264" r:id="rId12"/>
    <p:sldId id="282" r:id="rId13"/>
    <p:sldId id="266" r:id="rId14"/>
    <p:sldId id="283" r:id="rId15"/>
    <p:sldId id="268" r:id="rId16"/>
    <p:sldId id="284" r:id="rId17"/>
    <p:sldId id="272" r:id="rId18"/>
    <p:sldId id="285" r:id="rId19"/>
    <p:sldId id="274" r:id="rId20"/>
    <p:sldId id="286" r:id="rId21"/>
    <p:sldId id="276" r:id="rId22"/>
    <p:sldId id="287" r:id="rId23"/>
    <p:sldId id="288" r:id="rId24"/>
    <p:sldId id="289" r:id="rId25"/>
    <p:sldId id="290" r:id="rId26"/>
    <p:sldId id="291" r:id="rId27"/>
    <p:sldId id="27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40" autoAdjust="0"/>
  </p:normalViewPr>
  <p:slideViewPr>
    <p:cSldViewPr>
      <p:cViewPr>
        <p:scale>
          <a:sx n="90" d="100"/>
          <a:sy n="90" d="100"/>
        </p:scale>
        <p:origin x="138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3C5391-87F3-4679-89E6-B89C79FBD6B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A99B97DA-73E6-4D4C-A268-0A4B0CD8B15D}">
      <dgm:prSet phldrT="[Text]"/>
      <dgm:spPr/>
      <dgm:t>
        <a:bodyPr/>
        <a:lstStyle/>
        <a:p>
          <a:r>
            <a:rPr lang="cs-CZ" dirty="0" smtClean="0"/>
            <a:t>PYRYSKYŘNÍKOVÉ</a:t>
          </a:r>
          <a:endParaRPr lang="cs-CZ" dirty="0"/>
        </a:p>
      </dgm:t>
    </dgm:pt>
    <dgm:pt modelId="{7E1B8F20-C5A2-417D-8D0E-743081BE63E9}" type="parTrans" cxnId="{DD92E02F-56EE-4D99-9109-07399689E636}">
      <dgm:prSet/>
      <dgm:spPr/>
      <dgm:t>
        <a:bodyPr/>
        <a:lstStyle/>
        <a:p>
          <a:endParaRPr lang="cs-CZ"/>
        </a:p>
      </dgm:t>
    </dgm:pt>
    <dgm:pt modelId="{8D1F0C76-932F-47D3-83B6-D27F17FEB9D2}" type="sibTrans" cxnId="{DD92E02F-56EE-4D99-9109-07399689E636}">
      <dgm:prSet/>
      <dgm:spPr/>
      <dgm:t>
        <a:bodyPr/>
        <a:lstStyle/>
        <a:p>
          <a:endParaRPr lang="cs-CZ"/>
        </a:p>
      </dgm:t>
    </dgm:pt>
    <dgm:pt modelId="{504B95CC-9820-406F-86D4-67CE86FB80BC}">
      <dgm:prSet phldrT="[Text]"/>
      <dgm:spPr/>
      <dgm:t>
        <a:bodyPr/>
        <a:lstStyle/>
        <a:p>
          <a:r>
            <a:rPr lang="cs-CZ" dirty="0" smtClean="0"/>
            <a:t>MIŘÍKOVITÉ</a:t>
          </a:r>
          <a:endParaRPr lang="cs-CZ" dirty="0"/>
        </a:p>
      </dgm:t>
    </dgm:pt>
    <dgm:pt modelId="{5D108EEE-AA4B-42AC-A695-A8EF5EFAF4B1}" type="parTrans" cxnId="{8DD33B24-895B-4903-BEA3-216483B9284F}">
      <dgm:prSet/>
      <dgm:spPr/>
      <dgm:t>
        <a:bodyPr/>
        <a:lstStyle/>
        <a:p>
          <a:endParaRPr lang="cs-CZ"/>
        </a:p>
      </dgm:t>
    </dgm:pt>
    <dgm:pt modelId="{D0289F1B-8A86-49F2-A10F-038CFCA0D090}" type="sibTrans" cxnId="{8DD33B24-895B-4903-BEA3-216483B9284F}">
      <dgm:prSet/>
      <dgm:spPr/>
      <dgm:t>
        <a:bodyPr/>
        <a:lstStyle/>
        <a:p>
          <a:endParaRPr lang="cs-CZ"/>
        </a:p>
      </dgm:t>
    </dgm:pt>
    <dgm:pt modelId="{810F60E4-83E0-445C-B6BA-6B10A16CAC02}">
      <dgm:prSet phldrT="[Text]"/>
      <dgm:spPr/>
      <dgm:t>
        <a:bodyPr/>
        <a:lstStyle/>
        <a:p>
          <a:r>
            <a:rPr lang="cs-CZ" dirty="0" smtClean="0"/>
            <a:t>BRUKVOVITÉ</a:t>
          </a:r>
          <a:endParaRPr lang="cs-CZ" dirty="0"/>
        </a:p>
      </dgm:t>
    </dgm:pt>
    <dgm:pt modelId="{DA8AAF3A-DAA4-4537-8B02-99B0F39E1E30}" type="parTrans" cxnId="{8C2DF963-195D-49C1-A9CB-4BDBC4125BF8}">
      <dgm:prSet/>
      <dgm:spPr/>
      <dgm:t>
        <a:bodyPr/>
        <a:lstStyle/>
        <a:p>
          <a:endParaRPr lang="cs-CZ"/>
        </a:p>
      </dgm:t>
    </dgm:pt>
    <dgm:pt modelId="{CE753006-C8AC-47B5-A53A-D969A13CC618}" type="sibTrans" cxnId="{8C2DF963-195D-49C1-A9CB-4BDBC4125BF8}">
      <dgm:prSet/>
      <dgm:spPr/>
      <dgm:t>
        <a:bodyPr/>
        <a:lstStyle/>
        <a:p>
          <a:endParaRPr lang="cs-CZ"/>
        </a:p>
      </dgm:t>
    </dgm:pt>
    <dgm:pt modelId="{52E730FA-D69C-4B0D-90EE-B41AB6040B88}">
      <dgm:prSet phldrT="[Text]"/>
      <dgm:spPr/>
      <dgm:t>
        <a:bodyPr/>
        <a:lstStyle/>
        <a:p>
          <a:r>
            <a:rPr lang="cs-CZ" dirty="0" smtClean="0"/>
            <a:t>HLUCHAVKOVITÉ</a:t>
          </a:r>
          <a:endParaRPr lang="cs-CZ" dirty="0"/>
        </a:p>
      </dgm:t>
    </dgm:pt>
    <dgm:pt modelId="{5F3B4949-1DF2-4DB0-A7D1-98EECA7883FE}" type="parTrans" cxnId="{1A8E58A0-939F-4618-8657-5ABA68AD74B1}">
      <dgm:prSet/>
      <dgm:spPr/>
      <dgm:t>
        <a:bodyPr/>
        <a:lstStyle/>
        <a:p>
          <a:endParaRPr lang="cs-CZ"/>
        </a:p>
      </dgm:t>
    </dgm:pt>
    <dgm:pt modelId="{850E54EF-2371-471A-9032-D57F546824B2}" type="sibTrans" cxnId="{1A8E58A0-939F-4618-8657-5ABA68AD74B1}">
      <dgm:prSet/>
      <dgm:spPr/>
      <dgm:t>
        <a:bodyPr/>
        <a:lstStyle/>
        <a:p>
          <a:endParaRPr lang="cs-CZ"/>
        </a:p>
      </dgm:t>
    </dgm:pt>
    <dgm:pt modelId="{A3ECA705-142F-4467-B8C3-60EE9D2E57F0}">
      <dgm:prSet phldrT="[Text]"/>
      <dgm:spPr/>
      <dgm:t>
        <a:bodyPr/>
        <a:lstStyle/>
        <a:p>
          <a:r>
            <a:rPr lang="cs-CZ" dirty="0" smtClean="0"/>
            <a:t>RŮŽOVITÉ</a:t>
          </a:r>
          <a:endParaRPr lang="cs-CZ" dirty="0"/>
        </a:p>
      </dgm:t>
    </dgm:pt>
    <dgm:pt modelId="{A76E2C08-A756-435E-8CC5-F204F7BBFA1A}" type="parTrans" cxnId="{9596A051-77AC-4B49-8DA0-728C06397497}">
      <dgm:prSet/>
      <dgm:spPr/>
      <dgm:t>
        <a:bodyPr/>
        <a:lstStyle/>
        <a:p>
          <a:endParaRPr lang="cs-CZ"/>
        </a:p>
      </dgm:t>
    </dgm:pt>
    <dgm:pt modelId="{7FD99323-913C-4DAB-A7E3-55164EECD57A}" type="sibTrans" cxnId="{9596A051-77AC-4B49-8DA0-728C06397497}">
      <dgm:prSet/>
      <dgm:spPr/>
      <dgm:t>
        <a:bodyPr/>
        <a:lstStyle/>
        <a:p>
          <a:endParaRPr lang="cs-CZ"/>
        </a:p>
      </dgm:t>
    </dgm:pt>
    <dgm:pt modelId="{14C4EC1D-2DE6-459D-AAFC-C3B7E398BD00}">
      <dgm:prSet/>
      <dgm:spPr/>
      <dgm:t>
        <a:bodyPr/>
        <a:lstStyle/>
        <a:p>
          <a:r>
            <a:rPr lang="cs-CZ" dirty="0" smtClean="0"/>
            <a:t>LILKOVITÉ</a:t>
          </a:r>
          <a:endParaRPr lang="cs-CZ" dirty="0"/>
        </a:p>
      </dgm:t>
    </dgm:pt>
    <dgm:pt modelId="{56AC2832-5701-408B-ACBA-02A25406C642}" type="parTrans" cxnId="{8D15C78E-7C3C-43A9-8218-19DE4EA9D3E9}">
      <dgm:prSet/>
      <dgm:spPr/>
      <dgm:t>
        <a:bodyPr/>
        <a:lstStyle/>
        <a:p>
          <a:endParaRPr lang="cs-CZ"/>
        </a:p>
      </dgm:t>
    </dgm:pt>
    <dgm:pt modelId="{59B3AF11-98E1-4E6B-95E5-CF8BEFF6F236}" type="sibTrans" cxnId="{8D15C78E-7C3C-43A9-8218-19DE4EA9D3E9}">
      <dgm:prSet/>
      <dgm:spPr/>
      <dgm:t>
        <a:bodyPr/>
        <a:lstStyle/>
        <a:p>
          <a:endParaRPr lang="cs-CZ"/>
        </a:p>
      </dgm:t>
    </dgm:pt>
    <dgm:pt modelId="{168AB217-1C00-4BA3-AD03-05E6ACE16C7B}">
      <dgm:prSet/>
      <dgm:spPr/>
      <dgm:t>
        <a:bodyPr/>
        <a:lstStyle/>
        <a:p>
          <a:r>
            <a:rPr lang="cs-CZ" dirty="0" smtClean="0"/>
            <a:t>BOBOVITÉ</a:t>
          </a:r>
          <a:endParaRPr lang="cs-CZ" dirty="0"/>
        </a:p>
      </dgm:t>
    </dgm:pt>
    <dgm:pt modelId="{9F36A498-7795-42FD-BF95-19F2A91ADBFE}" type="parTrans" cxnId="{AF9AF718-F214-4132-BD59-C3CCCCCCEB6A}">
      <dgm:prSet/>
      <dgm:spPr/>
      <dgm:t>
        <a:bodyPr/>
        <a:lstStyle/>
        <a:p>
          <a:endParaRPr lang="cs-CZ"/>
        </a:p>
      </dgm:t>
    </dgm:pt>
    <dgm:pt modelId="{1FB80B0D-6C7C-4AAC-B1B0-B646206CD6B6}" type="sibTrans" cxnId="{AF9AF718-F214-4132-BD59-C3CCCCCCEB6A}">
      <dgm:prSet/>
      <dgm:spPr/>
      <dgm:t>
        <a:bodyPr/>
        <a:lstStyle/>
        <a:p>
          <a:endParaRPr lang="cs-CZ"/>
        </a:p>
      </dgm:t>
    </dgm:pt>
    <dgm:pt modelId="{85DB9411-5DE7-43DE-99F6-78C309B7CDC7}">
      <dgm:prSet/>
      <dgm:spPr/>
      <dgm:t>
        <a:bodyPr/>
        <a:lstStyle/>
        <a:p>
          <a:r>
            <a:rPr lang="cs-CZ" dirty="0" smtClean="0"/>
            <a:t>HVĚZDNICOVITÉ</a:t>
          </a:r>
          <a:endParaRPr lang="cs-CZ" dirty="0"/>
        </a:p>
      </dgm:t>
    </dgm:pt>
    <dgm:pt modelId="{A29F73BF-9B70-4B03-9D25-921705D91BCB}" type="parTrans" cxnId="{6827FF72-EFE3-4B37-9444-86458FC21818}">
      <dgm:prSet/>
      <dgm:spPr/>
      <dgm:t>
        <a:bodyPr/>
        <a:lstStyle/>
        <a:p>
          <a:endParaRPr lang="cs-CZ"/>
        </a:p>
      </dgm:t>
    </dgm:pt>
    <dgm:pt modelId="{8249046C-AEA3-4204-B5F0-0EEB82C660F2}" type="sibTrans" cxnId="{6827FF72-EFE3-4B37-9444-86458FC21818}">
      <dgm:prSet/>
      <dgm:spPr/>
      <dgm:t>
        <a:bodyPr/>
        <a:lstStyle/>
        <a:p>
          <a:endParaRPr lang="cs-CZ"/>
        </a:p>
      </dgm:t>
    </dgm:pt>
    <dgm:pt modelId="{97151E28-AF51-43BC-BDA2-1B4E42EA4316}" type="pres">
      <dgm:prSet presAssocID="{313C5391-87F3-4679-89E6-B89C79FBD6B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63B288-DAB9-4563-A20E-9C55120E4E86}" type="pres">
      <dgm:prSet presAssocID="{A99B97DA-73E6-4D4C-A268-0A4B0CD8B15D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30B9F3-0A7C-46E9-A976-9126566B4ECB}" type="pres">
      <dgm:prSet presAssocID="{8D1F0C76-932F-47D3-83B6-D27F17FEB9D2}" presName="sibTrans" presStyleCnt="0"/>
      <dgm:spPr/>
    </dgm:pt>
    <dgm:pt modelId="{437254B9-02D0-41CF-9B20-E34C76E793DD}" type="pres">
      <dgm:prSet presAssocID="{504B95CC-9820-406F-86D4-67CE86FB80BC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055940-9616-4B72-962A-3D35F5FDDAEF}" type="pres">
      <dgm:prSet presAssocID="{D0289F1B-8A86-49F2-A10F-038CFCA0D090}" presName="sibTrans" presStyleCnt="0"/>
      <dgm:spPr/>
    </dgm:pt>
    <dgm:pt modelId="{C4DC9B99-333F-4B15-9CDA-45B12B8BB403}" type="pres">
      <dgm:prSet presAssocID="{810F60E4-83E0-445C-B6BA-6B10A16CAC02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3DD900-E488-4027-AD74-F16D6ABBCEEB}" type="pres">
      <dgm:prSet presAssocID="{CE753006-C8AC-47B5-A53A-D969A13CC618}" presName="sibTrans" presStyleCnt="0"/>
      <dgm:spPr/>
    </dgm:pt>
    <dgm:pt modelId="{ED143EA8-341C-4A34-8D09-52DAF4DAE41D}" type="pres">
      <dgm:prSet presAssocID="{52E730FA-D69C-4B0D-90EE-B41AB6040B88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DC895-636A-4346-905B-2B44A26AA25A}" type="pres">
      <dgm:prSet presAssocID="{850E54EF-2371-471A-9032-D57F546824B2}" presName="sibTrans" presStyleCnt="0"/>
      <dgm:spPr/>
    </dgm:pt>
    <dgm:pt modelId="{42EF43C6-3E5F-4814-878D-D7A21AB4EC94}" type="pres">
      <dgm:prSet presAssocID="{A3ECA705-142F-4467-B8C3-60EE9D2E57F0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F2EA20-0EF4-4500-B002-4AF0A522E402}" type="pres">
      <dgm:prSet presAssocID="{7FD99323-913C-4DAB-A7E3-55164EECD57A}" presName="sibTrans" presStyleCnt="0"/>
      <dgm:spPr/>
    </dgm:pt>
    <dgm:pt modelId="{3718A52A-1B83-4CC1-BDB4-5470F6F0A852}" type="pres">
      <dgm:prSet presAssocID="{14C4EC1D-2DE6-459D-AAFC-C3B7E398BD00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897BA7-70E0-4EAE-87BE-FB924343BE52}" type="pres">
      <dgm:prSet presAssocID="{59B3AF11-98E1-4E6B-95E5-CF8BEFF6F236}" presName="sibTrans" presStyleCnt="0"/>
      <dgm:spPr/>
    </dgm:pt>
    <dgm:pt modelId="{F7286113-A485-4F57-B3E8-9897C2F665BE}" type="pres">
      <dgm:prSet presAssocID="{168AB217-1C00-4BA3-AD03-05E6ACE16C7B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B36FEF-99B3-47B2-89B5-375B241BA717}" type="pres">
      <dgm:prSet presAssocID="{1FB80B0D-6C7C-4AAC-B1B0-B646206CD6B6}" presName="sibTrans" presStyleCnt="0"/>
      <dgm:spPr/>
    </dgm:pt>
    <dgm:pt modelId="{1678736B-9678-4AFE-9FBB-EB9843998DD7}" type="pres">
      <dgm:prSet presAssocID="{85DB9411-5DE7-43DE-99F6-78C309B7CDC7}" presName="node" presStyleLbl="node1" presStyleIdx="7" presStyleCnt="8" custLinFactNeighborX="2805" custLinFactNeighborY="21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96A051-77AC-4B49-8DA0-728C06397497}" srcId="{313C5391-87F3-4679-89E6-B89C79FBD6B3}" destId="{A3ECA705-142F-4467-B8C3-60EE9D2E57F0}" srcOrd="4" destOrd="0" parTransId="{A76E2C08-A756-435E-8CC5-F204F7BBFA1A}" sibTransId="{7FD99323-913C-4DAB-A7E3-55164EECD57A}"/>
    <dgm:cxn modelId="{DD92E02F-56EE-4D99-9109-07399689E636}" srcId="{313C5391-87F3-4679-89E6-B89C79FBD6B3}" destId="{A99B97DA-73E6-4D4C-A268-0A4B0CD8B15D}" srcOrd="0" destOrd="0" parTransId="{7E1B8F20-C5A2-417D-8D0E-743081BE63E9}" sibTransId="{8D1F0C76-932F-47D3-83B6-D27F17FEB9D2}"/>
    <dgm:cxn modelId="{8D15C78E-7C3C-43A9-8218-19DE4EA9D3E9}" srcId="{313C5391-87F3-4679-89E6-B89C79FBD6B3}" destId="{14C4EC1D-2DE6-459D-AAFC-C3B7E398BD00}" srcOrd="5" destOrd="0" parTransId="{56AC2832-5701-408B-ACBA-02A25406C642}" sibTransId="{59B3AF11-98E1-4E6B-95E5-CF8BEFF6F236}"/>
    <dgm:cxn modelId="{C0D548B3-D9C8-4199-9B82-F1D05B955A89}" type="presOf" srcId="{810F60E4-83E0-445C-B6BA-6B10A16CAC02}" destId="{C4DC9B99-333F-4B15-9CDA-45B12B8BB403}" srcOrd="0" destOrd="0" presId="urn:microsoft.com/office/officeart/2005/8/layout/default"/>
    <dgm:cxn modelId="{94225902-8868-4525-923F-1E52175D98B0}" type="presOf" srcId="{313C5391-87F3-4679-89E6-B89C79FBD6B3}" destId="{97151E28-AF51-43BC-BDA2-1B4E42EA4316}" srcOrd="0" destOrd="0" presId="urn:microsoft.com/office/officeart/2005/8/layout/default"/>
    <dgm:cxn modelId="{3038152C-BDD1-4589-AE2A-B275E81CD157}" type="presOf" srcId="{85DB9411-5DE7-43DE-99F6-78C309B7CDC7}" destId="{1678736B-9678-4AFE-9FBB-EB9843998DD7}" srcOrd="0" destOrd="0" presId="urn:microsoft.com/office/officeart/2005/8/layout/default"/>
    <dgm:cxn modelId="{75E3DDB1-F554-40E6-AFEA-AB9C221391D2}" type="presOf" srcId="{14C4EC1D-2DE6-459D-AAFC-C3B7E398BD00}" destId="{3718A52A-1B83-4CC1-BDB4-5470F6F0A852}" srcOrd="0" destOrd="0" presId="urn:microsoft.com/office/officeart/2005/8/layout/default"/>
    <dgm:cxn modelId="{8C2DF963-195D-49C1-A9CB-4BDBC4125BF8}" srcId="{313C5391-87F3-4679-89E6-B89C79FBD6B3}" destId="{810F60E4-83E0-445C-B6BA-6B10A16CAC02}" srcOrd="2" destOrd="0" parTransId="{DA8AAF3A-DAA4-4537-8B02-99B0F39E1E30}" sibTransId="{CE753006-C8AC-47B5-A53A-D969A13CC618}"/>
    <dgm:cxn modelId="{C47BAC2E-8AFA-4B9F-A175-5B9101767236}" type="presOf" srcId="{A99B97DA-73E6-4D4C-A268-0A4B0CD8B15D}" destId="{F163B288-DAB9-4563-A20E-9C55120E4E86}" srcOrd="0" destOrd="0" presId="urn:microsoft.com/office/officeart/2005/8/layout/default"/>
    <dgm:cxn modelId="{6827FF72-EFE3-4B37-9444-86458FC21818}" srcId="{313C5391-87F3-4679-89E6-B89C79FBD6B3}" destId="{85DB9411-5DE7-43DE-99F6-78C309B7CDC7}" srcOrd="7" destOrd="0" parTransId="{A29F73BF-9B70-4B03-9D25-921705D91BCB}" sibTransId="{8249046C-AEA3-4204-B5F0-0EEB82C660F2}"/>
    <dgm:cxn modelId="{AE62CB35-2914-4B1D-963B-5267DE780325}" type="presOf" srcId="{52E730FA-D69C-4B0D-90EE-B41AB6040B88}" destId="{ED143EA8-341C-4A34-8D09-52DAF4DAE41D}" srcOrd="0" destOrd="0" presId="urn:microsoft.com/office/officeart/2005/8/layout/default"/>
    <dgm:cxn modelId="{AF9AF718-F214-4132-BD59-C3CCCCCCEB6A}" srcId="{313C5391-87F3-4679-89E6-B89C79FBD6B3}" destId="{168AB217-1C00-4BA3-AD03-05E6ACE16C7B}" srcOrd="6" destOrd="0" parTransId="{9F36A498-7795-42FD-BF95-19F2A91ADBFE}" sibTransId="{1FB80B0D-6C7C-4AAC-B1B0-B646206CD6B6}"/>
    <dgm:cxn modelId="{91337988-7397-40F9-AC39-95025F2D3753}" type="presOf" srcId="{168AB217-1C00-4BA3-AD03-05E6ACE16C7B}" destId="{F7286113-A485-4F57-B3E8-9897C2F665BE}" srcOrd="0" destOrd="0" presId="urn:microsoft.com/office/officeart/2005/8/layout/default"/>
    <dgm:cxn modelId="{1A8E58A0-939F-4618-8657-5ABA68AD74B1}" srcId="{313C5391-87F3-4679-89E6-B89C79FBD6B3}" destId="{52E730FA-D69C-4B0D-90EE-B41AB6040B88}" srcOrd="3" destOrd="0" parTransId="{5F3B4949-1DF2-4DB0-A7D1-98EECA7883FE}" sibTransId="{850E54EF-2371-471A-9032-D57F546824B2}"/>
    <dgm:cxn modelId="{8DD33B24-895B-4903-BEA3-216483B9284F}" srcId="{313C5391-87F3-4679-89E6-B89C79FBD6B3}" destId="{504B95CC-9820-406F-86D4-67CE86FB80BC}" srcOrd="1" destOrd="0" parTransId="{5D108EEE-AA4B-42AC-A695-A8EF5EFAF4B1}" sibTransId="{D0289F1B-8A86-49F2-A10F-038CFCA0D090}"/>
    <dgm:cxn modelId="{EB9D3496-AAB2-4DFA-A686-C21635D69A2D}" type="presOf" srcId="{504B95CC-9820-406F-86D4-67CE86FB80BC}" destId="{437254B9-02D0-41CF-9B20-E34C76E793DD}" srcOrd="0" destOrd="0" presId="urn:microsoft.com/office/officeart/2005/8/layout/default"/>
    <dgm:cxn modelId="{1DBE7264-C304-4345-9230-597BC15B3F10}" type="presOf" srcId="{A3ECA705-142F-4467-B8C3-60EE9D2E57F0}" destId="{42EF43C6-3E5F-4814-878D-D7A21AB4EC94}" srcOrd="0" destOrd="0" presId="urn:microsoft.com/office/officeart/2005/8/layout/default"/>
    <dgm:cxn modelId="{D83228AC-4EF8-4C0B-AA4F-DF216EB68DA0}" type="presParOf" srcId="{97151E28-AF51-43BC-BDA2-1B4E42EA4316}" destId="{F163B288-DAB9-4563-A20E-9C55120E4E86}" srcOrd="0" destOrd="0" presId="urn:microsoft.com/office/officeart/2005/8/layout/default"/>
    <dgm:cxn modelId="{7613930D-536C-44F1-974A-A0244102E497}" type="presParOf" srcId="{97151E28-AF51-43BC-BDA2-1B4E42EA4316}" destId="{6E30B9F3-0A7C-46E9-A976-9126566B4ECB}" srcOrd="1" destOrd="0" presId="urn:microsoft.com/office/officeart/2005/8/layout/default"/>
    <dgm:cxn modelId="{89D99D9E-4F1B-4439-B26B-10FDC1798590}" type="presParOf" srcId="{97151E28-AF51-43BC-BDA2-1B4E42EA4316}" destId="{437254B9-02D0-41CF-9B20-E34C76E793DD}" srcOrd="2" destOrd="0" presId="urn:microsoft.com/office/officeart/2005/8/layout/default"/>
    <dgm:cxn modelId="{C1D1B043-9F4D-49D5-9715-C20BB0A4D004}" type="presParOf" srcId="{97151E28-AF51-43BC-BDA2-1B4E42EA4316}" destId="{00055940-9616-4B72-962A-3D35F5FDDAEF}" srcOrd="3" destOrd="0" presId="urn:microsoft.com/office/officeart/2005/8/layout/default"/>
    <dgm:cxn modelId="{236A07A9-639B-44F6-84CA-84B38C8F35BB}" type="presParOf" srcId="{97151E28-AF51-43BC-BDA2-1B4E42EA4316}" destId="{C4DC9B99-333F-4B15-9CDA-45B12B8BB403}" srcOrd="4" destOrd="0" presId="urn:microsoft.com/office/officeart/2005/8/layout/default"/>
    <dgm:cxn modelId="{87507D18-A532-45C2-9FDF-45CC3C889B30}" type="presParOf" srcId="{97151E28-AF51-43BC-BDA2-1B4E42EA4316}" destId="{003DD900-E488-4027-AD74-F16D6ABBCEEB}" srcOrd="5" destOrd="0" presId="urn:microsoft.com/office/officeart/2005/8/layout/default"/>
    <dgm:cxn modelId="{2E606B15-BF0F-4FC6-BE3A-D50DF59318FA}" type="presParOf" srcId="{97151E28-AF51-43BC-BDA2-1B4E42EA4316}" destId="{ED143EA8-341C-4A34-8D09-52DAF4DAE41D}" srcOrd="6" destOrd="0" presId="urn:microsoft.com/office/officeart/2005/8/layout/default"/>
    <dgm:cxn modelId="{433D47B5-6908-454B-ADFA-A8111FEDD316}" type="presParOf" srcId="{97151E28-AF51-43BC-BDA2-1B4E42EA4316}" destId="{518DC895-636A-4346-905B-2B44A26AA25A}" srcOrd="7" destOrd="0" presId="urn:microsoft.com/office/officeart/2005/8/layout/default"/>
    <dgm:cxn modelId="{95F60DD9-8A35-4D5D-8E67-4BECDE7F56E0}" type="presParOf" srcId="{97151E28-AF51-43BC-BDA2-1B4E42EA4316}" destId="{42EF43C6-3E5F-4814-878D-D7A21AB4EC94}" srcOrd="8" destOrd="0" presId="urn:microsoft.com/office/officeart/2005/8/layout/default"/>
    <dgm:cxn modelId="{0073C990-5536-4335-A881-E50B6012C1DB}" type="presParOf" srcId="{97151E28-AF51-43BC-BDA2-1B4E42EA4316}" destId="{9FF2EA20-0EF4-4500-B002-4AF0A522E402}" srcOrd="9" destOrd="0" presId="urn:microsoft.com/office/officeart/2005/8/layout/default"/>
    <dgm:cxn modelId="{D67C6CD3-FB0A-4429-8938-220D8D12D3B8}" type="presParOf" srcId="{97151E28-AF51-43BC-BDA2-1B4E42EA4316}" destId="{3718A52A-1B83-4CC1-BDB4-5470F6F0A852}" srcOrd="10" destOrd="0" presId="urn:microsoft.com/office/officeart/2005/8/layout/default"/>
    <dgm:cxn modelId="{CF80806F-9E0E-4C93-859D-77E684314ECF}" type="presParOf" srcId="{97151E28-AF51-43BC-BDA2-1B4E42EA4316}" destId="{F2897BA7-70E0-4EAE-87BE-FB924343BE52}" srcOrd="11" destOrd="0" presId="urn:microsoft.com/office/officeart/2005/8/layout/default"/>
    <dgm:cxn modelId="{A356DF8A-23F2-46B4-B59A-C68597D3E66A}" type="presParOf" srcId="{97151E28-AF51-43BC-BDA2-1B4E42EA4316}" destId="{F7286113-A485-4F57-B3E8-9897C2F665BE}" srcOrd="12" destOrd="0" presId="urn:microsoft.com/office/officeart/2005/8/layout/default"/>
    <dgm:cxn modelId="{BAB1E280-6011-4021-96E7-E3C8AE773EAA}" type="presParOf" srcId="{97151E28-AF51-43BC-BDA2-1B4E42EA4316}" destId="{19B36FEF-99B3-47B2-89B5-375B241BA717}" srcOrd="13" destOrd="0" presId="urn:microsoft.com/office/officeart/2005/8/layout/default"/>
    <dgm:cxn modelId="{6D8B4124-6D2D-4532-B690-7AD68DCCFE49}" type="presParOf" srcId="{97151E28-AF51-43BC-BDA2-1B4E42EA4316}" destId="{1678736B-9678-4AFE-9FBB-EB9843998DD7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48A997-A714-4187-8E39-9C2FD3697EC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496B357D-DAED-4DC1-A71D-CE5EDB8AA3C2}">
      <dgm:prSet phldrT="[Text]"/>
      <dgm:spPr/>
      <dgm:t>
        <a:bodyPr/>
        <a:lstStyle/>
        <a:p>
          <a:r>
            <a:rPr lang="cs-CZ" dirty="0" smtClean="0"/>
            <a:t>LILIOVITÉ</a:t>
          </a:r>
          <a:endParaRPr lang="cs-CZ" dirty="0"/>
        </a:p>
      </dgm:t>
    </dgm:pt>
    <dgm:pt modelId="{4422D90F-55BB-48C6-B28C-09422583B1FE}" type="parTrans" cxnId="{F1862778-89C4-4C32-A632-2140065B58E1}">
      <dgm:prSet/>
      <dgm:spPr/>
      <dgm:t>
        <a:bodyPr/>
        <a:lstStyle/>
        <a:p>
          <a:endParaRPr lang="cs-CZ"/>
        </a:p>
      </dgm:t>
    </dgm:pt>
    <dgm:pt modelId="{546D632D-2CDC-42A4-92D3-D08BE1FFFA2E}" type="sibTrans" cxnId="{F1862778-89C4-4C32-A632-2140065B58E1}">
      <dgm:prSet/>
      <dgm:spPr/>
      <dgm:t>
        <a:bodyPr/>
        <a:lstStyle/>
        <a:p>
          <a:endParaRPr lang="cs-CZ"/>
        </a:p>
      </dgm:t>
    </dgm:pt>
    <dgm:pt modelId="{17951201-B55E-4474-A295-664B6ACA3CF9}">
      <dgm:prSet phldrT="[Text]"/>
      <dgm:spPr/>
      <dgm:t>
        <a:bodyPr/>
        <a:lstStyle/>
        <a:p>
          <a:r>
            <a:rPr lang="cs-CZ" dirty="0" smtClean="0"/>
            <a:t>LIPNICOVITÉ</a:t>
          </a:r>
          <a:endParaRPr lang="cs-CZ" dirty="0"/>
        </a:p>
      </dgm:t>
    </dgm:pt>
    <dgm:pt modelId="{5CE8038E-F583-4FBD-936B-C849A61F0CB8}" type="parTrans" cxnId="{EF9B2BE6-64EB-4667-9045-77CC70BDC9B4}">
      <dgm:prSet/>
      <dgm:spPr/>
      <dgm:t>
        <a:bodyPr/>
        <a:lstStyle/>
        <a:p>
          <a:endParaRPr lang="cs-CZ"/>
        </a:p>
      </dgm:t>
    </dgm:pt>
    <dgm:pt modelId="{6F0B8F8D-D589-4B33-865E-D309C7592436}" type="sibTrans" cxnId="{EF9B2BE6-64EB-4667-9045-77CC70BDC9B4}">
      <dgm:prSet/>
      <dgm:spPr/>
      <dgm:t>
        <a:bodyPr/>
        <a:lstStyle/>
        <a:p>
          <a:endParaRPr lang="cs-CZ"/>
        </a:p>
      </dgm:t>
    </dgm:pt>
    <dgm:pt modelId="{C245186E-D790-457A-B3EC-9583FBC42DE9}">
      <dgm:prSet phldrT="[Text]"/>
      <dgm:spPr/>
      <dgm:t>
        <a:bodyPr/>
        <a:lstStyle/>
        <a:p>
          <a:r>
            <a:rPr lang="cs-CZ" dirty="0" smtClean="0"/>
            <a:t>VSTAVAČOVITÉ</a:t>
          </a:r>
          <a:endParaRPr lang="cs-CZ" dirty="0"/>
        </a:p>
      </dgm:t>
    </dgm:pt>
    <dgm:pt modelId="{3F9C4101-D653-4C76-8636-F5B33CC88705}" type="parTrans" cxnId="{0576A92F-66B7-4582-A615-C3BE6D4B0AF0}">
      <dgm:prSet/>
      <dgm:spPr/>
      <dgm:t>
        <a:bodyPr/>
        <a:lstStyle/>
        <a:p>
          <a:endParaRPr lang="cs-CZ"/>
        </a:p>
      </dgm:t>
    </dgm:pt>
    <dgm:pt modelId="{9B05F7A7-E7DC-4F75-813A-96C49E372099}" type="sibTrans" cxnId="{0576A92F-66B7-4582-A615-C3BE6D4B0AF0}">
      <dgm:prSet/>
      <dgm:spPr/>
      <dgm:t>
        <a:bodyPr/>
        <a:lstStyle/>
        <a:p>
          <a:endParaRPr lang="cs-CZ"/>
        </a:p>
      </dgm:t>
    </dgm:pt>
    <dgm:pt modelId="{39F02FF6-440D-4D30-A3E2-4A4B16CD1E97}" type="pres">
      <dgm:prSet presAssocID="{4E48A997-A714-4187-8E39-9C2FD3697EC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D83192-ADC5-40A2-8095-4E9457E0E12D}" type="pres">
      <dgm:prSet presAssocID="{496B357D-DAED-4DC1-A71D-CE5EDB8AA3C2}" presName="node" presStyleLbl="node1" presStyleIdx="0" presStyleCnt="3" custLinFactNeighborX="-3684" custLinFactNeighborY="-17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54B288-A8EE-49C5-9C41-F3D41A149B66}" type="pres">
      <dgm:prSet presAssocID="{546D632D-2CDC-42A4-92D3-D08BE1FFFA2E}" presName="sibTrans" presStyleCnt="0"/>
      <dgm:spPr/>
    </dgm:pt>
    <dgm:pt modelId="{6E4E70C6-9837-4EC9-9D9F-8218FFAD6024}" type="pres">
      <dgm:prSet presAssocID="{17951201-B55E-4474-A295-664B6ACA3CF9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04E792-DC97-4137-9E3C-8F8BAAB9712D}" type="pres">
      <dgm:prSet presAssocID="{6F0B8F8D-D589-4B33-865E-D309C7592436}" presName="sibTrans" presStyleCnt="0"/>
      <dgm:spPr/>
    </dgm:pt>
    <dgm:pt modelId="{D9F9FA9A-9062-4DFC-AED7-12FA2BE610BD}" type="pres">
      <dgm:prSet presAssocID="{C245186E-D790-457A-B3EC-9583FBC42DE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44A3B3-D084-4E89-A0D8-BC00EE427E31}" type="presOf" srcId="{496B357D-DAED-4DC1-A71D-CE5EDB8AA3C2}" destId="{88D83192-ADC5-40A2-8095-4E9457E0E12D}" srcOrd="0" destOrd="0" presId="urn:microsoft.com/office/officeart/2005/8/layout/default"/>
    <dgm:cxn modelId="{0576A92F-66B7-4582-A615-C3BE6D4B0AF0}" srcId="{4E48A997-A714-4187-8E39-9C2FD3697ECD}" destId="{C245186E-D790-457A-B3EC-9583FBC42DE9}" srcOrd="2" destOrd="0" parTransId="{3F9C4101-D653-4C76-8636-F5B33CC88705}" sibTransId="{9B05F7A7-E7DC-4F75-813A-96C49E372099}"/>
    <dgm:cxn modelId="{5305E659-0D1A-451E-A0C7-DBC92FC8D78F}" type="presOf" srcId="{17951201-B55E-4474-A295-664B6ACA3CF9}" destId="{6E4E70C6-9837-4EC9-9D9F-8218FFAD6024}" srcOrd="0" destOrd="0" presId="urn:microsoft.com/office/officeart/2005/8/layout/default"/>
    <dgm:cxn modelId="{F1862778-89C4-4C32-A632-2140065B58E1}" srcId="{4E48A997-A714-4187-8E39-9C2FD3697ECD}" destId="{496B357D-DAED-4DC1-A71D-CE5EDB8AA3C2}" srcOrd="0" destOrd="0" parTransId="{4422D90F-55BB-48C6-B28C-09422583B1FE}" sibTransId="{546D632D-2CDC-42A4-92D3-D08BE1FFFA2E}"/>
    <dgm:cxn modelId="{F7711020-1840-4ED2-82C0-ADE98A0547DF}" type="presOf" srcId="{4E48A997-A714-4187-8E39-9C2FD3697ECD}" destId="{39F02FF6-440D-4D30-A3E2-4A4B16CD1E97}" srcOrd="0" destOrd="0" presId="urn:microsoft.com/office/officeart/2005/8/layout/default"/>
    <dgm:cxn modelId="{EF9B2BE6-64EB-4667-9045-77CC70BDC9B4}" srcId="{4E48A997-A714-4187-8E39-9C2FD3697ECD}" destId="{17951201-B55E-4474-A295-664B6ACA3CF9}" srcOrd="1" destOrd="0" parTransId="{5CE8038E-F583-4FBD-936B-C849A61F0CB8}" sibTransId="{6F0B8F8D-D589-4B33-865E-D309C7592436}"/>
    <dgm:cxn modelId="{7B4CD853-8E4E-4265-936B-EB997964F48C}" type="presOf" srcId="{C245186E-D790-457A-B3EC-9583FBC42DE9}" destId="{D9F9FA9A-9062-4DFC-AED7-12FA2BE610BD}" srcOrd="0" destOrd="0" presId="urn:microsoft.com/office/officeart/2005/8/layout/default"/>
    <dgm:cxn modelId="{58DB5B2D-EBF7-43BE-91C6-00EAE391F7DD}" type="presParOf" srcId="{39F02FF6-440D-4D30-A3E2-4A4B16CD1E97}" destId="{88D83192-ADC5-40A2-8095-4E9457E0E12D}" srcOrd="0" destOrd="0" presId="urn:microsoft.com/office/officeart/2005/8/layout/default"/>
    <dgm:cxn modelId="{3BD1943D-0D9F-42AC-8664-06E2CF62DD4E}" type="presParOf" srcId="{39F02FF6-440D-4D30-A3E2-4A4B16CD1E97}" destId="{A354B288-A8EE-49C5-9C41-F3D41A149B66}" srcOrd="1" destOrd="0" presId="urn:microsoft.com/office/officeart/2005/8/layout/default"/>
    <dgm:cxn modelId="{2F48C1E3-BE37-4668-B1F6-9B81E6F21387}" type="presParOf" srcId="{39F02FF6-440D-4D30-A3E2-4A4B16CD1E97}" destId="{6E4E70C6-9837-4EC9-9D9F-8218FFAD6024}" srcOrd="2" destOrd="0" presId="urn:microsoft.com/office/officeart/2005/8/layout/default"/>
    <dgm:cxn modelId="{B2208F66-50E3-47F6-A72A-1513A93E2414}" type="presParOf" srcId="{39F02FF6-440D-4D30-A3E2-4A4B16CD1E97}" destId="{2C04E792-DC97-4137-9E3C-8F8BAAB9712D}" srcOrd="3" destOrd="0" presId="urn:microsoft.com/office/officeart/2005/8/layout/default"/>
    <dgm:cxn modelId="{35856087-D042-4C6D-8A88-B89D86F41878}" type="presParOf" srcId="{39F02FF6-440D-4D30-A3E2-4A4B16CD1E97}" destId="{D9F9FA9A-9062-4DFC-AED7-12FA2BE610B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163B288-DAB9-4563-A20E-9C55120E4E86}">
      <dsp:nvSpPr>
        <dsp:cNvPr id="0" name=""/>
        <dsp:cNvSpPr/>
      </dsp:nvSpPr>
      <dsp:spPr>
        <a:xfrm>
          <a:off x="0" y="378042"/>
          <a:ext cx="1890209" cy="11341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PYRYSKYŘNÍKOVÉ</a:t>
          </a:r>
          <a:endParaRPr lang="cs-CZ" sz="1500" kern="1200" dirty="0"/>
        </a:p>
      </dsp:txBody>
      <dsp:txXfrm>
        <a:off x="0" y="378042"/>
        <a:ext cx="1890209" cy="1134125"/>
      </dsp:txXfrm>
    </dsp:sp>
    <dsp:sp modelId="{437254B9-02D0-41CF-9B20-E34C76E793DD}">
      <dsp:nvSpPr>
        <dsp:cNvPr id="0" name=""/>
        <dsp:cNvSpPr/>
      </dsp:nvSpPr>
      <dsp:spPr>
        <a:xfrm>
          <a:off x="2079231" y="378042"/>
          <a:ext cx="1890209" cy="11341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MIŘÍKOVITÉ</a:t>
          </a:r>
          <a:endParaRPr lang="cs-CZ" sz="1500" kern="1200" dirty="0"/>
        </a:p>
      </dsp:txBody>
      <dsp:txXfrm>
        <a:off x="2079231" y="378042"/>
        <a:ext cx="1890209" cy="1134125"/>
      </dsp:txXfrm>
    </dsp:sp>
    <dsp:sp modelId="{C4DC9B99-333F-4B15-9CDA-45B12B8BB403}">
      <dsp:nvSpPr>
        <dsp:cNvPr id="0" name=""/>
        <dsp:cNvSpPr/>
      </dsp:nvSpPr>
      <dsp:spPr>
        <a:xfrm>
          <a:off x="4158461" y="378042"/>
          <a:ext cx="1890209" cy="11341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BRUKVOVITÉ</a:t>
          </a:r>
          <a:endParaRPr lang="cs-CZ" sz="1500" kern="1200" dirty="0"/>
        </a:p>
      </dsp:txBody>
      <dsp:txXfrm>
        <a:off x="4158461" y="378042"/>
        <a:ext cx="1890209" cy="1134125"/>
      </dsp:txXfrm>
    </dsp:sp>
    <dsp:sp modelId="{ED143EA8-341C-4A34-8D09-52DAF4DAE41D}">
      <dsp:nvSpPr>
        <dsp:cNvPr id="0" name=""/>
        <dsp:cNvSpPr/>
      </dsp:nvSpPr>
      <dsp:spPr>
        <a:xfrm>
          <a:off x="0" y="1701189"/>
          <a:ext cx="1890209" cy="11341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HLUCHAVKOVITÉ</a:t>
          </a:r>
          <a:endParaRPr lang="cs-CZ" sz="1500" kern="1200" dirty="0"/>
        </a:p>
      </dsp:txBody>
      <dsp:txXfrm>
        <a:off x="0" y="1701189"/>
        <a:ext cx="1890209" cy="1134125"/>
      </dsp:txXfrm>
    </dsp:sp>
    <dsp:sp modelId="{42EF43C6-3E5F-4814-878D-D7A21AB4EC94}">
      <dsp:nvSpPr>
        <dsp:cNvPr id="0" name=""/>
        <dsp:cNvSpPr/>
      </dsp:nvSpPr>
      <dsp:spPr>
        <a:xfrm>
          <a:off x="2079231" y="1701189"/>
          <a:ext cx="1890209" cy="113412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RŮŽOVITÉ</a:t>
          </a:r>
          <a:endParaRPr lang="cs-CZ" sz="1500" kern="1200" dirty="0"/>
        </a:p>
      </dsp:txBody>
      <dsp:txXfrm>
        <a:off x="2079231" y="1701189"/>
        <a:ext cx="1890209" cy="1134125"/>
      </dsp:txXfrm>
    </dsp:sp>
    <dsp:sp modelId="{3718A52A-1B83-4CC1-BDB4-5470F6F0A852}">
      <dsp:nvSpPr>
        <dsp:cNvPr id="0" name=""/>
        <dsp:cNvSpPr/>
      </dsp:nvSpPr>
      <dsp:spPr>
        <a:xfrm>
          <a:off x="4158461" y="1701189"/>
          <a:ext cx="1890209" cy="11341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LILKOVITÉ</a:t>
          </a:r>
          <a:endParaRPr lang="cs-CZ" sz="1500" kern="1200" dirty="0"/>
        </a:p>
      </dsp:txBody>
      <dsp:txXfrm>
        <a:off x="4158461" y="1701189"/>
        <a:ext cx="1890209" cy="1134125"/>
      </dsp:txXfrm>
    </dsp:sp>
    <dsp:sp modelId="{F7286113-A485-4F57-B3E8-9897C2F665BE}">
      <dsp:nvSpPr>
        <dsp:cNvPr id="0" name=""/>
        <dsp:cNvSpPr/>
      </dsp:nvSpPr>
      <dsp:spPr>
        <a:xfrm>
          <a:off x="1039615" y="3024335"/>
          <a:ext cx="1890209" cy="11341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BOBOVITÉ</a:t>
          </a:r>
          <a:endParaRPr lang="cs-CZ" sz="1500" kern="1200" dirty="0"/>
        </a:p>
      </dsp:txBody>
      <dsp:txXfrm>
        <a:off x="1039615" y="3024335"/>
        <a:ext cx="1890209" cy="1134125"/>
      </dsp:txXfrm>
    </dsp:sp>
    <dsp:sp modelId="{1678736B-9678-4AFE-9FBB-EB9843998DD7}">
      <dsp:nvSpPr>
        <dsp:cNvPr id="0" name=""/>
        <dsp:cNvSpPr/>
      </dsp:nvSpPr>
      <dsp:spPr>
        <a:xfrm>
          <a:off x="3171866" y="3048175"/>
          <a:ext cx="1890209" cy="11341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HVĚZDNICOVITÉ</a:t>
          </a:r>
          <a:endParaRPr lang="cs-CZ" sz="1500" kern="1200" dirty="0"/>
        </a:p>
      </dsp:txBody>
      <dsp:txXfrm>
        <a:off x="3171866" y="3048175"/>
        <a:ext cx="1890209" cy="113412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8D83192-ADC5-40A2-8095-4E9457E0E12D}">
      <dsp:nvSpPr>
        <dsp:cNvPr id="0" name=""/>
        <dsp:cNvSpPr/>
      </dsp:nvSpPr>
      <dsp:spPr>
        <a:xfrm>
          <a:off x="0" y="288027"/>
          <a:ext cx="1954560" cy="11727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LILIOVITÉ</a:t>
          </a:r>
          <a:endParaRPr lang="cs-CZ" sz="1900" kern="1200" dirty="0"/>
        </a:p>
      </dsp:txBody>
      <dsp:txXfrm>
        <a:off x="0" y="288027"/>
        <a:ext cx="1954560" cy="1172736"/>
      </dsp:txXfrm>
    </dsp:sp>
    <dsp:sp modelId="{6E4E70C6-9837-4EC9-9D9F-8218FFAD6024}">
      <dsp:nvSpPr>
        <dsp:cNvPr id="0" name=""/>
        <dsp:cNvSpPr/>
      </dsp:nvSpPr>
      <dsp:spPr>
        <a:xfrm>
          <a:off x="0" y="1676613"/>
          <a:ext cx="1954560" cy="117273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LIPNICOVITÉ</a:t>
          </a:r>
          <a:endParaRPr lang="cs-CZ" sz="1900" kern="1200" dirty="0"/>
        </a:p>
      </dsp:txBody>
      <dsp:txXfrm>
        <a:off x="0" y="1676613"/>
        <a:ext cx="1954560" cy="1172736"/>
      </dsp:txXfrm>
    </dsp:sp>
    <dsp:sp modelId="{D9F9FA9A-9062-4DFC-AED7-12FA2BE610BD}">
      <dsp:nvSpPr>
        <dsp:cNvPr id="0" name=""/>
        <dsp:cNvSpPr/>
      </dsp:nvSpPr>
      <dsp:spPr>
        <a:xfrm>
          <a:off x="0" y="3044805"/>
          <a:ext cx="1954560" cy="117273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VSTAVAČOVITÉ</a:t>
          </a:r>
          <a:endParaRPr lang="cs-CZ" sz="1900" kern="1200" dirty="0"/>
        </a:p>
      </dsp:txBody>
      <dsp:txXfrm>
        <a:off x="0" y="3044805"/>
        <a:ext cx="1954560" cy="1172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Relationship Id="rId9" Type="http://schemas.openxmlformats.org/officeDocument/2006/relationships/image" Target="../media/image56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VY_52_INOVACE_20_2_PŘEHLED ČELEDÍ ROSTLIN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 Pomocí prezentace zopakování charakteristických znaků čeledí rostlin.  Vhodné pro třídy, kde je v 7.ročníku pouze hodinová dotace přírodopisu jako výklad. Žáky seznámit s hlavními zástupci(jeden slide),  podle celkového habitu rostliny žáci zkouší odvodit znaky podle tabulky ( druhý slide), pak se vrátit zpět na prázdnou tabulku 2.slidu a žáci doplňují již sami. Příprava je určitě na 2 hodiny, možná i na tři. </a:t>
            </a:r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28.5.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28.5.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PŘEHLED ČELEDÍ ROSTLIN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BOTANIKA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323528" y="1484784"/>
          <a:ext cx="604867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6588224" y="1628800"/>
          <a:ext cx="195456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Obdélník 8"/>
          <p:cNvSpPr/>
          <p:nvPr/>
        </p:nvSpPr>
        <p:spPr>
          <a:xfrm>
            <a:off x="2195736" y="620688"/>
            <a:ext cx="2016224" cy="100811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ROSTLINY DVOUDĚLOŽNÉ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372200" y="692696"/>
            <a:ext cx="2304256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ROSTLINY JEDNODĚLOŽNÉ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163B288-DAB9-4563-A20E-9C55120E4E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F163B288-DAB9-4563-A20E-9C55120E4E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F163B288-DAB9-4563-A20E-9C55120E4E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37254B9-02D0-41CF-9B20-E34C76E79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437254B9-02D0-41CF-9B20-E34C76E79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437254B9-02D0-41CF-9B20-E34C76E793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DC9B99-333F-4B15-9CDA-45B12B8BB4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C4DC9B99-333F-4B15-9CDA-45B12B8BB4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C4DC9B99-333F-4B15-9CDA-45B12B8BB4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D143EA8-341C-4A34-8D09-52DAF4DAE4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ED143EA8-341C-4A34-8D09-52DAF4DAE4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ED143EA8-341C-4A34-8D09-52DAF4DAE4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2EF43C6-3E5F-4814-878D-D7A21AB4EC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graphicEl>
                                              <a:dgm id="{42EF43C6-3E5F-4814-878D-D7A21AB4EC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42EF43C6-3E5F-4814-878D-D7A21AB4EC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718A52A-1B83-4CC1-BDB4-5470F6F0A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dgm id="{3718A52A-1B83-4CC1-BDB4-5470F6F0A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graphicEl>
                                              <a:dgm id="{3718A52A-1B83-4CC1-BDB4-5470F6F0A8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7286113-A485-4F57-B3E8-9897C2F665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graphicEl>
                                              <a:dgm id="{F7286113-A485-4F57-B3E8-9897C2F665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graphicEl>
                                              <a:dgm id="{F7286113-A485-4F57-B3E8-9897C2F665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678736B-9678-4AFE-9FBB-EB9843998D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graphicEl>
                                              <a:dgm id="{1678736B-9678-4AFE-9FBB-EB9843998D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graphicEl>
                                              <a:dgm id="{1678736B-9678-4AFE-9FBB-EB9843998D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8D83192-ADC5-40A2-8095-4E9457E0E1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graphicEl>
                                              <a:dgm id="{88D83192-ADC5-40A2-8095-4E9457E0E1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graphicEl>
                                              <a:dgm id="{88D83192-ADC5-40A2-8095-4E9457E0E1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E4E70C6-9837-4EC9-9D9F-8218FFAD6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graphicEl>
                                              <a:dgm id="{6E4E70C6-9837-4EC9-9D9F-8218FFAD6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graphicEl>
                                              <a:dgm id="{6E4E70C6-9837-4EC9-9D9F-8218FFAD60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9F9FA9A-9062-4DFC-AED7-12FA2BE610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graphicEl>
                                              <a:dgm id="{D9F9FA9A-9062-4DFC-AED7-12FA2BE610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graphicEl>
                                              <a:dgm id="{D9F9FA9A-9062-4DFC-AED7-12FA2BE610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  <p:bldGraphic spid="8" grpId="0">
        <p:bldSub>
          <a:bldDgm bld="one"/>
        </p:bldSub>
      </p:bldGraphic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PRYSKYŘNÍKOVITÉ</a:t>
            </a:r>
            <a:endParaRPr lang="cs-CZ" dirty="0"/>
          </a:p>
        </p:txBody>
      </p:sp>
      <p:pic>
        <p:nvPicPr>
          <p:cNvPr id="10" name="Zástupný symbol pro obsah 9" descr="blatouch bahenní.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484784"/>
            <a:ext cx="3079222" cy="2304033"/>
          </a:xfrm>
        </p:spPr>
      </p:pic>
      <p:sp>
        <p:nvSpPr>
          <p:cNvPr id="9" name="TextovéPole 8"/>
          <p:cNvSpPr txBox="1"/>
          <p:nvPr/>
        </p:nvSpPr>
        <p:spPr>
          <a:xfrm>
            <a:off x="7092280" y="6021288"/>
            <a:ext cx="2051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1,2,3,4, 60</a:t>
            </a:r>
            <a:endParaRPr lang="cs-CZ" dirty="0"/>
          </a:p>
        </p:txBody>
      </p:sp>
      <p:pic>
        <p:nvPicPr>
          <p:cNvPr id="11" name="Obrázek 10" descr="orsej jarní, kra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4005064"/>
            <a:ext cx="2986478" cy="2234637"/>
          </a:xfrm>
          <a:prstGeom prst="rect">
            <a:avLst/>
          </a:prstGeom>
        </p:spPr>
      </p:pic>
      <p:pic>
        <p:nvPicPr>
          <p:cNvPr id="12" name="Obrázek 11" descr="koniklec luční, kras 2010 (2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332656"/>
            <a:ext cx="2026954" cy="2708920"/>
          </a:xfrm>
          <a:prstGeom prst="rect">
            <a:avLst/>
          </a:prstGeom>
        </p:spPr>
      </p:pic>
      <p:pic>
        <p:nvPicPr>
          <p:cNvPr id="13" name="Obrázek 12" descr="sasanka hajní.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20072" y="3356992"/>
            <a:ext cx="3417179" cy="2556910"/>
          </a:xfrm>
          <a:prstGeom prst="rect">
            <a:avLst/>
          </a:prstGeom>
        </p:spPr>
      </p:pic>
      <p:pic>
        <p:nvPicPr>
          <p:cNvPr id="8" name="Obrázek 7" descr="pryskyřník prudký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63888" y="1340768"/>
            <a:ext cx="2133707" cy="28515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620690"/>
          <a:ext cx="7344816" cy="51845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1584174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692696"/>
            <a:ext cx="3528392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SASANKA HAJNÍ, BLATOUCH BAHENNÍ, PRYSKYŘNÍK PRUDKÝ, ORSEJ JARNÍ, KONIKLEC LUČNÍ, HLAVÁČEK JARNÍ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348880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ROZLIŠENÝ</a:t>
            </a:r>
          </a:p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PĚTIČETNÝ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3284984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221088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SOUPLODÍ NAŽEK NEBO MĚCHÝŘKŮ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013176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OBSAHUJÍ JEDOVATÉ </a:t>
            </a:r>
            <a:r>
              <a:rPr lang="cs-CZ" smtClean="0"/>
              <a:t>LÁTKY - </a:t>
            </a:r>
            <a:r>
              <a:rPr lang="cs-CZ" dirty="0" smtClean="0"/>
              <a:t>VÝROBA LÉČIV</a:t>
            </a:r>
            <a:endParaRPr lang="cs-CZ" dirty="0"/>
          </a:p>
        </p:txBody>
      </p:sp>
      <p:pic>
        <p:nvPicPr>
          <p:cNvPr id="2050" name="Picture 2" descr="C:\Documents and Settings\PC\Local Settings\Temporary Internet Files\Content.IE5\L258TS4B\MC9001860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692696"/>
            <a:ext cx="1466017" cy="14652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BRUKVOVITÉ</a:t>
            </a:r>
            <a:endParaRPr lang="cs-CZ" dirty="0"/>
          </a:p>
        </p:txBody>
      </p:sp>
      <p:pic>
        <p:nvPicPr>
          <p:cNvPr id="9" name="Zástupný symbol pro obsah 8" descr="brukev řepka olej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084168" y="260648"/>
            <a:ext cx="2823667" cy="3773686"/>
          </a:xfrm>
        </p:spPr>
      </p:pic>
      <p:sp>
        <p:nvSpPr>
          <p:cNvPr id="14" name="TextovéPole 13"/>
          <p:cNvSpPr txBox="1"/>
          <p:nvPr/>
        </p:nvSpPr>
        <p:spPr>
          <a:xfrm>
            <a:off x="7020272" y="60212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5,6,7,8,9</a:t>
            </a:r>
            <a:endParaRPr lang="cs-CZ" dirty="0"/>
          </a:p>
        </p:txBody>
      </p:sp>
      <p:pic>
        <p:nvPicPr>
          <p:cNvPr id="10" name="Obrázek 9" descr="česnáček lékařský.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340768"/>
            <a:ext cx="2511875" cy="3356992"/>
          </a:xfrm>
          <a:prstGeom prst="rect">
            <a:avLst/>
          </a:prstGeom>
        </p:spPr>
      </p:pic>
      <p:pic>
        <p:nvPicPr>
          <p:cNvPr id="11" name="Obrázek 10" descr="kokoška pastuší tobol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3717032"/>
            <a:ext cx="2134714" cy="2852936"/>
          </a:xfrm>
          <a:prstGeom prst="rect">
            <a:avLst/>
          </a:prstGeom>
        </p:spPr>
      </p:pic>
      <p:pic>
        <p:nvPicPr>
          <p:cNvPr id="12" name="Obrázek 11" descr="křen selský (1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35896" y="1268760"/>
            <a:ext cx="2080834" cy="2780928"/>
          </a:xfrm>
          <a:prstGeom prst="rect">
            <a:avLst/>
          </a:prstGeom>
        </p:spPr>
      </p:pic>
      <p:pic>
        <p:nvPicPr>
          <p:cNvPr id="13" name="Obrázek 12" descr="penízek rolní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932040" y="3717032"/>
            <a:ext cx="2050390" cy="29249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404665"/>
          <a:ext cx="7704856" cy="56886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2428"/>
                <a:gridCol w="3852428"/>
              </a:tblGrid>
              <a:tr h="188821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64118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91210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91210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91210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355976" y="476672"/>
            <a:ext cx="3600400" cy="172819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BRUKEV ZELNÁ (ZELÍ, KAPUSTA, KVĚTÁK, BROKOLICE, KEDLUBEN, KŘEN), PENÍZEK ROLNÍ, KOKOŠKA PASTUŠÍ TOBOLKA, ČESNÁČEK LÉKAŘSKÝ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55976" y="2420888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ROZLIŠENÝ</a:t>
            </a:r>
          </a:p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ČTYŘČETNÝ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55976" y="3501008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HROZNOVITÉ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355976" y="4365104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ŠEŠULE, ŠEŠULKA, STRUK, NAŽKA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355976" y="5301208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RŮŽOVITÉ</a:t>
            </a:r>
            <a:endParaRPr lang="cs-CZ" dirty="0"/>
          </a:p>
        </p:txBody>
      </p:sp>
      <p:pic>
        <p:nvPicPr>
          <p:cNvPr id="8" name="Zástupný symbol pro obsah 7" descr="jahodník obecn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868144" y="2996952"/>
            <a:ext cx="3563330" cy="2664296"/>
          </a:xfrm>
        </p:spPr>
      </p:pic>
      <p:sp>
        <p:nvSpPr>
          <p:cNvPr id="14" name="TextovéPole 13"/>
          <p:cNvSpPr txBox="1"/>
          <p:nvPr/>
        </p:nvSpPr>
        <p:spPr>
          <a:xfrm>
            <a:off x="5868144" y="6309320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10,11,12,13,14,15,16</a:t>
            </a:r>
            <a:endParaRPr lang="cs-CZ" dirty="0"/>
          </a:p>
        </p:txBody>
      </p:sp>
      <p:pic>
        <p:nvPicPr>
          <p:cNvPr id="9" name="Obrázek 8" descr="mochna husí.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268760"/>
            <a:ext cx="2790814" cy="2088232"/>
          </a:xfrm>
          <a:prstGeom prst="rect">
            <a:avLst/>
          </a:prstGeom>
        </p:spPr>
      </p:pic>
      <p:pic>
        <p:nvPicPr>
          <p:cNvPr id="10" name="Obrázek 9" descr="ostružiník křovit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3068960"/>
            <a:ext cx="2551212" cy="3401616"/>
          </a:xfrm>
          <a:prstGeom prst="rect">
            <a:avLst/>
          </a:prstGeom>
        </p:spPr>
      </p:pic>
      <p:pic>
        <p:nvPicPr>
          <p:cNvPr id="12" name="Obrázek 11" descr="jabloň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89170" y="476672"/>
            <a:ext cx="2454830" cy="1836831"/>
          </a:xfrm>
          <a:prstGeom prst="rect">
            <a:avLst/>
          </a:prstGeom>
        </p:spPr>
      </p:pic>
      <p:pic>
        <p:nvPicPr>
          <p:cNvPr id="13" name="Obrázek 12" descr="růže šípková 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5400000">
            <a:off x="3629522" y="1059110"/>
            <a:ext cx="3180103" cy="2303259"/>
          </a:xfrm>
          <a:prstGeom prst="rect">
            <a:avLst/>
          </a:prstGeom>
        </p:spPr>
      </p:pic>
      <p:pic>
        <p:nvPicPr>
          <p:cNvPr id="16" name="Obrázek 15" descr="maliník obecný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131840" y="4005064"/>
            <a:ext cx="3266606" cy="24442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620690"/>
          <a:ext cx="7560840" cy="56166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420"/>
                <a:gridCol w="3780420"/>
              </a:tblGrid>
              <a:tr h="1647541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4843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9866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123325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9866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27984" y="692696"/>
            <a:ext cx="3528392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OVOCNÉ STROMY, MALINÍK, OSTRUŽNÍK, KONTRYHEL, KUKLÍK MĚSTSKÝ, MOCHNA HUSÍ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27984" y="2348880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ROZLIŠENÝ</a:t>
            </a:r>
          </a:p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PĚTIČETNÝ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27984" y="3429000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27984" y="4221088"/>
            <a:ext cx="3528392" cy="10801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BOBULE, MALVICE, PECKOVICE, SOUPLODÍ PECKOVIČEK, SOUPLODÍ NAŽEK, ČESULE,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27984" y="5517232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OVOCE, VONNÉ OLEJE, 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BOBOVITÉ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648866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17,18,19,20,21 </a:t>
            </a:r>
            <a:endParaRPr lang="cs-CZ" dirty="0"/>
          </a:p>
        </p:txBody>
      </p:sp>
      <p:pic>
        <p:nvPicPr>
          <p:cNvPr id="10" name="Obrázek 9" descr="jetel luční.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268760"/>
            <a:ext cx="3347864" cy="2505045"/>
          </a:xfrm>
          <a:prstGeom prst="rect">
            <a:avLst/>
          </a:prstGeom>
        </p:spPr>
      </p:pic>
      <p:pic>
        <p:nvPicPr>
          <p:cNvPr id="11" name="Obrázek 10" descr="jetel plaziv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3573016"/>
            <a:ext cx="3707904" cy="2774446"/>
          </a:xfrm>
          <a:prstGeom prst="rect">
            <a:avLst/>
          </a:prstGeom>
        </p:spPr>
      </p:pic>
      <p:pic>
        <p:nvPicPr>
          <p:cNvPr id="12" name="Obrázek 11" descr="trnovník bíl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99992" y="404664"/>
            <a:ext cx="2942916" cy="3933056"/>
          </a:xfrm>
          <a:prstGeom prst="rect">
            <a:avLst/>
          </a:prstGeom>
        </p:spPr>
      </p:pic>
      <p:pic>
        <p:nvPicPr>
          <p:cNvPr id="14" name="Obrázek 13" descr="hrách setý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52120" y="3933056"/>
            <a:ext cx="3180967" cy="23801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620690"/>
          <a:ext cx="7344816" cy="56166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1584174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620688"/>
            <a:ext cx="3528392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LUŠTĚNINY (ČOČKA, HRÁCH, FAZOL, SÓJA), PÍCNINY (JETEL, TOLICE VOJTĚŠKA), AKÁT, …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276872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ROZLIŠENÝ</a:t>
            </a:r>
          </a:p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PĚTIČETNÝ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3284984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149080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LUSK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229200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LUŠTĚNINY, ZELENÉ HNOJIVO (HLÍZKOVITÉ BAKTERIE)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MIŘÍKOVITÉ</a:t>
            </a:r>
            <a:endParaRPr lang="cs-CZ" dirty="0"/>
          </a:p>
        </p:txBody>
      </p:sp>
      <p:pic>
        <p:nvPicPr>
          <p:cNvPr id="9" name="Zástupný symbol pro obsah 8" descr="bršlice kozí noha, květenstv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580112" y="476672"/>
            <a:ext cx="3387199" cy="4525963"/>
          </a:xfrm>
        </p:spPr>
      </p:pic>
      <p:sp>
        <p:nvSpPr>
          <p:cNvPr id="8" name="TextovéPole 7"/>
          <p:cNvSpPr txBox="1"/>
          <p:nvPr/>
        </p:nvSpPr>
        <p:spPr>
          <a:xfrm>
            <a:off x="7308304" y="6165304"/>
            <a:ext cx="1835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22,23 </a:t>
            </a:r>
            <a:endParaRPr lang="cs-CZ" dirty="0"/>
          </a:p>
        </p:txBody>
      </p:sp>
      <p:pic>
        <p:nvPicPr>
          <p:cNvPr id="10" name="Obrázek 9" descr="kerblík les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2708920"/>
            <a:ext cx="4860705" cy="3637031"/>
          </a:xfrm>
          <a:prstGeom prst="rect">
            <a:avLst/>
          </a:prstGeom>
        </p:spPr>
      </p:pic>
      <p:pic>
        <p:nvPicPr>
          <p:cNvPr id="1029" name="Picture 5" descr="C:\Documents and Settings\User\Local Settings\Temporary Internet Files\Content.IE5\DS8DD7TC\MC9002508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60648"/>
            <a:ext cx="2649648" cy="2002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620690"/>
          <a:ext cx="7344816" cy="5400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1584174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692696"/>
            <a:ext cx="3528392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BRŠLICE KOZÍ NOHA, KERBLÍK LESNÍ, MRKEV, PETRŽEL, MIŘÍK CELER, KMÍN, KORIANDR, FENYKL, BOLŠEVNÍK …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348880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ROZLIŠENÝ</a:t>
            </a:r>
          </a:p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PĚTIČETNÝ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3356992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OKOLÍK, SLOŽENÝ OKOLÍK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221088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DVOUNAŽKA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301208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KOŘENOVÁ, NAŤOVÁ A LISTOVÁ ZELENINA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HLUCHAVKOVITÉ</a:t>
            </a:r>
            <a:endParaRPr lang="cs-CZ" dirty="0"/>
          </a:p>
        </p:txBody>
      </p:sp>
      <p:pic>
        <p:nvPicPr>
          <p:cNvPr id="8" name="Zástupný symbol pro obsah 7" descr="hluchavka bílá.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75856" y="1484784"/>
            <a:ext cx="2880320" cy="3839252"/>
          </a:xfrm>
        </p:spPr>
      </p:pic>
      <p:sp>
        <p:nvSpPr>
          <p:cNvPr id="7" name="TextovéPole 6"/>
          <p:cNvSpPr txBox="1"/>
          <p:nvPr/>
        </p:nvSpPr>
        <p:spPr>
          <a:xfrm>
            <a:off x="5868144" y="638132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24,25,26,27,28,29 </a:t>
            </a:r>
            <a:endParaRPr lang="cs-CZ" dirty="0"/>
          </a:p>
        </p:txBody>
      </p:sp>
      <p:pic>
        <p:nvPicPr>
          <p:cNvPr id="9" name="Obrázek 8" descr="mateřídouš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548680"/>
            <a:ext cx="2464247" cy="3284984"/>
          </a:xfrm>
          <a:prstGeom prst="rect">
            <a:avLst/>
          </a:prstGeom>
        </p:spPr>
      </p:pic>
      <p:pic>
        <p:nvPicPr>
          <p:cNvPr id="11" name="Obrázek 10" descr="šalvěj luční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1628800"/>
            <a:ext cx="2694005" cy="3600400"/>
          </a:xfrm>
          <a:prstGeom prst="rect">
            <a:avLst/>
          </a:prstGeom>
        </p:spPr>
      </p:pic>
      <p:pic>
        <p:nvPicPr>
          <p:cNvPr id="12" name="Obrázek 11" descr="hluchavka skvrnitá (2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339752" y="4653136"/>
            <a:ext cx="1473829" cy="1964751"/>
          </a:xfrm>
          <a:prstGeom prst="rect">
            <a:avLst/>
          </a:prstGeom>
        </p:spPr>
      </p:pic>
      <p:pic>
        <p:nvPicPr>
          <p:cNvPr id="15" name="Obrázek 14" descr="hluchavka žlutá, pitulnk (2)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96136" y="3645024"/>
            <a:ext cx="1885804" cy="2520280"/>
          </a:xfrm>
          <a:prstGeom prst="rect">
            <a:avLst/>
          </a:prstGeom>
        </p:spPr>
      </p:pic>
      <p:pic>
        <p:nvPicPr>
          <p:cNvPr id="16" name="Obrázek 15" descr="máta rolní (1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884368" y="4077072"/>
            <a:ext cx="1057112" cy="14127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620690"/>
          <a:ext cx="7344816" cy="57031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1584174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KVĚTY PYSKATÉ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692696"/>
            <a:ext cx="3528392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MÁTA, MATEŘÍDOUŠKA, LEVANDULE, MEDUŇKA, MAJORÁNKA, TYMIÁN, DOBROMYSL, HLUCHAVKA, ŠALVĚJ, ZBĚHOVEC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348880"/>
            <a:ext cx="3528392" cy="100811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ROZLIŠENÝ</a:t>
            </a:r>
          </a:p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PĚTIČETNÝ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3573016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437112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TVRDKY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589240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LÉKAŘSTVÍ, KOŘENÍ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LILKOVITÉ</a:t>
            </a:r>
            <a:endParaRPr lang="cs-CZ" dirty="0"/>
          </a:p>
        </p:txBody>
      </p:sp>
      <p:pic>
        <p:nvPicPr>
          <p:cNvPr id="9" name="Zástupný symbol pro obsah 8" descr="lilek brambor.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139952" y="1340768"/>
            <a:ext cx="3386560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637220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30,31,32,33 </a:t>
            </a:r>
            <a:endParaRPr lang="cs-CZ" dirty="0"/>
          </a:p>
        </p:txBody>
      </p:sp>
      <p:pic>
        <p:nvPicPr>
          <p:cNvPr id="10" name="Obrázek 9" descr="lilek potměchuť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340768"/>
            <a:ext cx="2088232" cy="2790815"/>
          </a:xfrm>
          <a:prstGeom prst="rect">
            <a:avLst/>
          </a:prstGeom>
        </p:spPr>
      </p:pic>
      <p:pic>
        <p:nvPicPr>
          <p:cNvPr id="12" name="Obrázek 11" descr="rajče jedlé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260648"/>
            <a:ext cx="2376264" cy="3175754"/>
          </a:xfrm>
          <a:prstGeom prst="rect">
            <a:avLst/>
          </a:prstGeom>
        </p:spPr>
      </p:pic>
      <p:pic>
        <p:nvPicPr>
          <p:cNvPr id="13" name="Obrázek 12" descr="rulík zlomocný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3933056"/>
            <a:ext cx="3563888" cy="26729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620690"/>
          <a:ext cx="7344816" cy="5400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1584174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692696"/>
            <a:ext cx="3528392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RAJČE JEDLÉ, PAPRIKA SETÁ, LILEK BRAMBOR, TABÁK VIRGINSKÝ, RULÍK ZLOMOCNÝ, DURMAN OBECNÝ, LILEK POTMĚCHUŤ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276872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ROZLIŠENÝ</a:t>
            </a:r>
          </a:p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PĚTIČETNÝ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3356992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221088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BOBULE, TOBOLKA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301208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ZELENINA, TABÁK, LÉKAŘSTVÍ</a:t>
            </a:r>
            <a:endParaRPr lang="cs-CZ" dirty="0"/>
          </a:p>
        </p:txBody>
      </p:sp>
      <p:pic>
        <p:nvPicPr>
          <p:cNvPr id="4098" name="Picture 2" descr="C:\Documents and Settings\PC\Local Settings\Temporary Internet Files\Content.IE5\L258TS4B\MC9001860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620688"/>
            <a:ext cx="1465837" cy="14651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HVĚZDNICOVITÉ</a:t>
            </a:r>
            <a:endParaRPr lang="cs-CZ" dirty="0"/>
          </a:p>
        </p:txBody>
      </p:sp>
      <p:pic>
        <p:nvPicPr>
          <p:cNvPr id="7" name="Zástupný symbol pro obsah 6" descr="chrpa luč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36096" y="332656"/>
            <a:ext cx="2081204" cy="1560903"/>
          </a:xfrm>
        </p:spPr>
      </p:pic>
      <p:sp>
        <p:nvSpPr>
          <p:cNvPr id="10" name="TextovéPole 9"/>
          <p:cNvSpPr txBox="1"/>
          <p:nvPr/>
        </p:nvSpPr>
        <p:spPr>
          <a:xfrm>
            <a:off x="4788024" y="648866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34,35,36,37,38,39,40,41</a:t>
            </a:r>
            <a:endParaRPr lang="cs-CZ" dirty="0"/>
          </a:p>
        </p:txBody>
      </p:sp>
      <p:pic>
        <p:nvPicPr>
          <p:cNvPr id="8" name="Obrázek 7" descr="čekanka obecná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556792"/>
            <a:ext cx="1923678" cy="2564904"/>
          </a:xfrm>
          <a:prstGeom prst="rect">
            <a:avLst/>
          </a:prstGeom>
        </p:spPr>
      </p:pic>
      <p:pic>
        <p:nvPicPr>
          <p:cNvPr id="11" name="Obrázek 10" descr="devětsil bíl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1484784"/>
            <a:ext cx="2339752" cy="1750724"/>
          </a:xfrm>
          <a:prstGeom prst="rect">
            <a:avLst/>
          </a:prstGeom>
        </p:spPr>
      </p:pic>
      <p:pic>
        <p:nvPicPr>
          <p:cNvPr id="12" name="Obrázek 11" descr="kopretina bílá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24806" y="836712"/>
            <a:ext cx="1919194" cy="2564904"/>
          </a:xfrm>
          <a:prstGeom prst="rect">
            <a:avLst/>
          </a:prstGeom>
        </p:spPr>
      </p:pic>
      <p:pic>
        <p:nvPicPr>
          <p:cNvPr id="13" name="Obrázek 12" descr="pelyněk černobýl (3)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3212976"/>
            <a:ext cx="2404115" cy="3212976"/>
          </a:xfrm>
          <a:prstGeom prst="rect">
            <a:avLst/>
          </a:prstGeom>
        </p:spPr>
      </p:pic>
      <p:pic>
        <p:nvPicPr>
          <p:cNvPr id="15" name="Obrázek 14" descr="slunečnice roční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4005064"/>
            <a:ext cx="2843808" cy="2132856"/>
          </a:xfrm>
          <a:prstGeom prst="rect">
            <a:avLst/>
          </a:prstGeom>
        </p:spPr>
      </p:pic>
      <p:pic>
        <p:nvPicPr>
          <p:cNvPr id="16" name="Obrázek 15" descr="sedmikráska chudob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220072" y="2060848"/>
            <a:ext cx="1595913" cy="2132856"/>
          </a:xfrm>
          <a:prstGeom prst="rect">
            <a:avLst/>
          </a:prstGeom>
        </p:spPr>
      </p:pic>
      <p:pic>
        <p:nvPicPr>
          <p:cNvPr id="17" name="Obrázek 16" descr="řebříček obecný (2)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707904" y="3645024"/>
            <a:ext cx="2017735" cy="26965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332656"/>
          <a:ext cx="7344816" cy="597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216024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332656"/>
            <a:ext cx="3528392" cy="20882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LOCIKA SALÁT, ČEKANKA OBECNÁ, SLUNEČNICE ROČNÍ, SEDMIKÁSKA CHUDOBKA, KOPRETINA BÍLÁ, PAMPELIŠKA LÉKAŘSKÁ, DĚVĚTSIL BÍLÝ, CHRPA LUČNÍ …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564904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JAZYKOVITÉ A TRUBKOVITÉ KVĚTY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3573016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ÚBOR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437112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NAŽKA</a:t>
            </a:r>
          </a:p>
          <a:p>
            <a:pPr algn="ctr"/>
            <a:r>
              <a:rPr lang="cs-CZ" dirty="0" smtClean="0"/>
              <a:t>NĚKDY OPATŘENA CHMÝREM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517232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ZELENINA, OLEJ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LILIOVITÉ</a:t>
            </a:r>
            <a:endParaRPr lang="cs-CZ" dirty="0"/>
          </a:p>
        </p:txBody>
      </p:sp>
      <p:pic>
        <p:nvPicPr>
          <p:cNvPr id="8" name="Zástupný symbol pro obsah 7" descr="česnek pažitka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19872" y="260648"/>
            <a:ext cx="2101828" cy="2808985"/>
          </a:xfrm>
        </p:spPr>
      </p:pic>
      <p:sp>
        <p:nvSpPr>
          <p:cNvPr id="6" name="TextovéPole 5"/>
          <p:cNvSpPr txBox="1"/>
          <p:nvPr/>
        </p:nvSpPr>
        <p:spPr>
          <a:xfrm>
            <a:off x="6228184" y="630932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42,43,44,45,46,47 </a:t>
            </a:r>
            <a:endParaRPr lang="cs-CZ" dirty="0"/>
          </a:p>
        </p:txBody>
      </p:sp>
      <p:pic>
        <p:nvPicPr>
          <p:cNvPr id="9" name="Obrázek 8" descr="konvalinka vonná.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188640"/>
            <a:ext cx="2727395" cy="3645024"/>
          </a:xfrm>
          <a:prstGeom prst="rect">
            <a:avLst/>
          </a:prstGeom>
        </p:spPr>
      </p:pic>
      <p:pic>
        <p:nvPicPr>
          <p:cNvPr id="10" name="Obrázek 9" descr="lilie zlatohlávek.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3356992"/>
            <a:ext cx="2349731" cy="3140295"/>
          </a:xfrm>
          <a:prstGeom prst="rect">
            <a:avLst/>
          </a:prstGeom>
        </p:spPr>
      </p:pic>
      <p:pic>
        <p:nvPicPr>
          <p:cNvPr id="11" name="Obrázek 10" descr="lilie cibulkonosná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4221088"/>
            <a:ext cx="2651786" cy="1988840"/>
          </a:xfrm>
          <a:prstGeom prst="rect">
            <a:avLst/>
          </a:prstGeom>
        </p:spPr>
      </p:pic>
      <p:pic>
        <p:nvPicPr>
          <p:cNvPr id="12" name="Obrázek 11" descr="tulipán zahradní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556792"/>
            <a:ext cx="1907704" cy="1430778"/>
          </a:xfrm>
          <a:prstGeom prst="rect">
            <a:avLst/>
          </a:prstGeom>
        </p:spPr>
      </p:pic>
      <p:pic>
        <p:nvPicPr>
          <p:cNvPr id="13" name="Obrázek 12" descr="vraní oko čtyřlisté (2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347864" y="3284984"/>
            <a:ext cx="2376264" cy="31757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332656"/>
          <a:ext cx="7344816" cy="5688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1872208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404664"/>
            <a:ext cx="3528392" cy="172819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CIBULE KUCHYŇSKÁ, PÓR, PAŽITKA, ČENEK, TULIPÁN ZAHRADNÍ, LILIE ZLATOHLÁVEK, MODŘENEC, VRANÍ OKO ČTYŘLISTÉ, KŘIVATEC ŽLUTÝ, OCÚN,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276872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NEROZLIŠENÝ</a:t>
            </a:r>
          </a:p>
          <a:p>
            <a:pPr algn="ctr"/>
            <a:r>
              <a:rPr lang="cs-CZ" dirty="0" smtClean="0"/>
              <a:t>OBOUPOHLAVNÍ </a:t>
            </a:r>
          </a:p>
          <a:p>
            <a:pPr algn="ctr"/>
            <a:r>
              <a:rPr lang="cs-CZ" dirty="0" smtClean="0"/>
              <a:t>TROJČETNÝ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3284984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149080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BOBULE, TOBOLKA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301208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ZELENINA, OKRASNÉ KVĚTINY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LIPNICOVITÉ</a:t>
            </a:r>
            <a:endParaRPr lang="cs-CZ" dirty="0"/>
          </a:p>
        </p:txBody>
      </p:sp>
      <p:pic>
        <p:nvPicPr>
          <p:cNvPr id="4" name="Zástupný symbol pro obsah 3" descr="ječmen set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340768"/>
            <a:ext cx="1615596" cy="2337123"/>
          </a:xfrm>
        </p:spPr>
      </p:pic>
      <p:pic>
        <p:nvPicPr>
          <p:cNvPr id="5" name="Obrázek 4" descr="bojínek luční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1340768"/>
            <a:ext cx="1757553" cy="2348880"/>
          </a:xfrm>
          <a:prstGeom prst="rect">
            <a:avLst/>
          </a:prstGeom>
        </p:spPr>
      </p:pic>
      <p:pic>
        <p:nvPicPr>
          <p:cNvPr id="7" name="Obrázek 6" descr="oves set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3789040"/>
            <a:ext cx="2134714" cy="2852936"/>
          </a:xfrm>
          <a:prstGeom prst="rect">
            <a:avLst/>
          </a:prstGeom>
        </p:spPr>
      </p:pic>
      <p:pic>
        <p:nvPicPr>
          <p:cNvPr id="8" name="Obrázek 7" descr="kukuřice setá, samičí kvě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92280" y="332656"/>
            <a:ext cx="1757553" cy="2348880"/>
          </a:xfrm>
          <a:prstGeom prst="rect">
            <a:avLst/>
          </a:prstGeom>
        </p:spPr>
      </p:pic>
      <p:pic>
        <p:nvPicPr>
          <p:cNvPr id="9" name="Obrázek 8" descr="pšenice setá (1)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16016" y="404664"/>
            <a:ext cx="2080330" cy="2780255"/>
          </a:xfrm>
          <a:prstGeom prst="rect">
            <a:avLst/>
          </a:prstGeom>
        </p:spPr>
      </p:pic>
      <p:pic>
        <p:nvPicPr>
          <p:cNvPr id="10" name="Obrázek 9" descr="rákos obecný (1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47646" y="3068960"/>
            <a:ext cx="2296354" cy="3068960"/>
          </a:xfrm>
          <a:prstGeom prst="rect">
            <a:avLst/>
          </a:prstGeom>
        </p:spPr>
      </p:pic>
      <p:pic>
        <p:nvPicPr>
          <p:cNvPr id="11" name="Obrázek 10" descr="srha říznačka (2)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699792" y="3803800"/>
            <a:ext cx="2016224" cy="2838176"/>
          </a:xfrm>
          <a:prstGeom prst="rect">
            <a:avLst/>
          </a:prstGeom>
        </p:spPr>
      </p:pic>
      <p:pic>
        <p:nvPicPr>
          <p:cNvPr id="12" name="Obrázek 11" descr="pýr a jílek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932040" y="3717032"/>
            <a:ext cx="1761292" cy="234888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508104" y="6309320"/>
            <a:ext cx="3635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48,49,50,51,52,53,54,55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620690"/>
          <a:ext cx="7344816" cy="5400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1584174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620688"/>
            <a:ext cx="3528392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KUKUŘICE SETÁ, OVES SETÝ, PŠENICE OBECNÁ, JEČMEN SETÝ, BOJÍNEK LUČNÍ, SRHA ŘÍZNAČKA,  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276872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NEROZLIŠENÝ</a:t>
            </a:r>
          </a:p>
          <a:p>
            <a:pPr algn="ctr"/>
            <a:r>
              <a:rPr lang="cs-CZ" dirty="0" smtClean="0"/>
              <a:t>OBOUPOHLAVNÍ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99992" y="3284984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KLAS, LATA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149080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OBILKA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301208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OBILNINY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" y="346646"/>
            <a:ext cx="7467600" cy="1143000"/>
          </a:xfrm>
        </p:spPr>
        <p:txBody>
          <a:bodyPr/>
          <a:lstStyle/>
          <a:p>
            <a:r>
              <a:rPr lang="cs-CZ" dirty="0" smtClean="0"/>
              <a:t>VSTAVAČOVITÉ</a:t>
            </a:r>
            <a:endParaRPr lang="cs-CZ" dirty="0"/>
          </a:p>
        </p:txBody>
      </p:sp>
      <p:pic>
        <p:nvPicPr>
          <p:cNvPr id="15" name="Zástupný symbol pro obsah 14" descr="kruštík širolistý (9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916832"/>
            <a:ext cx="3041879" cy="4065315"/>
          </a:xfrm>
        </p:spPr>
      </p:pic>
      <p:sp>
        <p:nvSpPr>
          <p:cNvPr id="6" name="TextovéPole 5"/>
          <p:cNvSpPr txBox="1"/>
          <p:nvPr/>
        </p:nvSpPr>
        <p:spPr>
          <a:xfrm>
            <a:off x="6948264" y="630932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56,57,58,59  </a:t>
            </a:r>
            <a:endParaRPr lang="cs-CZ" dirty="0"/>
          </a:p>
        </p:txBody>
      </p:sp>
      <p:pic>
        <p:nvPicPr>
          <p:cNvPr id="16" name="Obrázek 15" descr="pětiprstka klubkokvětá (2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476672"/>
            <a:ext cx="2286128" cy="3055292"/>
          </a:xfrm>
          <a:prstGeom prst="rect">
            <a:avLst/>
          </a:prstGeom>
        </p:spPr>
      </p:pic>
      <p:pic>
        <p:nvPicPr>
          <p:cNvPr id="17" name="Obrázek 16" descr="prstnatec májov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2708920"/>
            <a:ext cx="2385987" cy="3188749"/>
          </a:xfrm>
          <a:prstGeom prst="rect">
            <a:avLst/>
          </a:prstGeom>
        </p:spPr>
      </p:pic>
      <p:pic>
        <p:nvPicPr>
          <p:cNvPr id="18" name="Obrázek 17" descr="vemeník dvoulistý (1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3785110"/>
            <a:ext cx="2304291" cy="30728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332656"/>
          <a:ext cx="7344816" cy="5688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1872208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DRUHY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1008112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KVĚTENSTVÍ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PLOD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VYUŽITÍ</a:t>
                      </a:r>
                      <a:endParaRPr lang="cs-CZ" sz="40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499992" y="404664"/>
            <a:ext cx="3528392" cy="172819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KRUŠTÍK ŠIROLISTÝ, PĚTIPRSTNÍK KLUBKOLISTÝ, PRSTNATEC MÁJOVÝ, STŘEVÍČNÍK PANTOFLÍČEK, VEMENÍK DVOULISTÝ, HLÍSTNÍK HNÍZĎÁK,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2276872"/>
            <a:ext cx="3528392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NEROZLIŠENÝ</a:t>
            </a:r>
          </a:p>
          <a:p>
            <a:pPr algn="ctr"/>
            <a:r>
              <a:rPr lang="cs-CZ" dirty="0" smtClean="0"/>
              <a:t>OBOUPOHLAVNÍ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99992" y="3284984"/>
            <a:ext cx="3528392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499992" y="4149080"/>
            <a:ext cx="3528392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TOBOLKA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99992" y="5301208"/>
            <a:ext cx="3528392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ZÁKONEM CHRÁNĚNÉ – OKRASNÉ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není-li uvedeno jinak vlastní práce autora</a:t>
            </a:r>
          </a:p>
          <a:p>
            <a:pPr>
              <a:buNone/>
            </a:pPr>
            <a:r>
              <a:rPr lang="cs-CZ" sz="1200" dirty="0" smtClean="0"/>
              <a:t>obr. 1- 60 se souhlasem Renaty Daňkové</a:t>
            </a:r>
          </a:p>
          <a:p>
            <a:pPr>
              <a:buNone/>
            </a:pPr>
            <a:r>
              <a:rPr lang="cs-CZ" sz="1200" dirty="0" smtClean="0"/>
              <a:t>OBRÁZEK MRKVE  A  LEBKY použitý v prezentaci je dostupný pod licencí Microsoft Office 2007 na </a:t>
            </a:r>
            <a:r>
              <a:rPr lang="cs-CZ" sz="1200" dirty="0" smtClean="0"/>
              <a:t>Office.</a:t>
            </a:r>
            <a:r>
              <a:rPr lang="cs-CZ" sz="1200" dirty="0" err="1" smtClean="0"/>
              <a:t>com</a:t>
            </a:r>
            <a:endParaRPr lang="cs-CZ" sz="1200" dirty="0" smtClean="0"/>
          </a:p>
          <a:p>
            <a:pPr>
              <a:buFont typeface="Arial" charset="0"/>
              <a:buNone/>
            </a:pPr>
            <a:r>
              <a:rPr lang="cs-CZ" sz="1200" dirty="0" err="1" smtClean="0">
                <a:latin typeface="Arial" charset="0"/>
              </a:rPr>
              <a:t>Čabradová</a:t>
            </a:r>
            <a:r>
              <a:rPr lang="cs-CZ" sz="1200" dirty="0" smtClean="0">
                <a:latin typeface="Arial" charset="0"/>
              </a:rPr>
              <a:t>, V a kol.: Přírodopis pro 7.ročník, </a:t>
            </a:r>
            <a:r>
              <a:rPr lang="cs-CZ" sz="1200" dirty="0" err="1" smtClean="0">
                <a:latin typeface="Arial" charset="0"/>
              </a:rPr>
              <a:t>Fraus</a:t>
            </a:r>
            <a:r>
              <a:rPr lang="cs-CZ" sz="1200" dirty="0" smtClean="0">
                <a:latin typeface="Arial" charset="0"/>
              </a:rPr>
              <a:t>, Plzeň,  2005</a:t>
            </a:r>
          </a:p>
          <a:p>
            <a:pPr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289</TotalTime>
  <Words>561</Words>
  <Application>Microsoft Office PowerPoint</Application>
  <PresentationFormat>Předvádění na obrazovce (4:3)</PresentationFormat>
  <Paragraphs>205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Technický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PŘEHLED ČELEDÍ ROSTLIN</vt:lpstr>
      <vt:lpstr>Snímek 3</vt:lpstr>
      <vt:lpstr>PRYSKYŘNÍKOVITÉ</vt:lpstr>
      <vt:lpstr>Snímek 5</vt:lpstr>
      <vt:lpstr>BRUKVOVITÉ</vt:lpstr>
      <vt:lpstr>Snímek 7</vt:lpstr>
      <vt:lpstr>RŮŽOVITÉ</vt:lpstr>
      <vt:lpstr>Snímek 9</vt:lpstr>
      <vt:lpstr>BOBOVITÉ</vt:lpstr>
      <vt:lpstr>Snímek 11</vt:lpstr>
      <vt:lpstr>MIŘÍKOVITÉ</vt:lpstr>
      <vt:lpstr>Snímek 13</vt:lpstr>
      <vt:lpstr>HLUCHAVKOVITÉ</vt:lpstr>
      <vt:lpstr>Snímek 15</vt:lpstr>
      <vt:lpstr>LILKOVITÉ</vt:lpstr>
      <vt:lpstr>Snímek 17</vt:lpstr>
      <vt:lpstr>HVĚZDNICOVITÉ</vt:lpstr>
      <vt:lpstr>Snímek 19</vt:lpstr>
      <vt:lpstr>LILIOVITÉ</vt:lpstr>
      <vt:lpstr>Snímek 21</vt:lpstr>
      <vt:lpstr>LIPNICOVITÉ</vt:lpstr>
      <vt:lpstr>Snímek 23</vt:lpstr>
      <vt:lpstr>VSTAVAČOVITÉ</vt:lpstr>
      <vt:lpstr>Snímek 25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strizkova</cp:lastModifiedBy>
  <cp:revision>25</cp:revision>
  <dcterms:modified xsi:type="dcterms:W3CDTF">2012-05-28T13:45:01Z</dcterms:modified>
</cp:coreProperties>
</file>