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7"/>
  </p:notesMasterIdLst>
  <p:sldIdLst>
    <p:sldId id="256" r:id="rId2"/>
    <p:sldId id="258" r:id="rId3"/>
    <p:sldId id="259" r:id="rId4"/>
    <p:sldId id="277" r:id="rId5"/>
    <p:sldId id="276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ctr" rtl="0"/>
          <a:r>
            <a:rPr lang="cs-CZ" sz="1050" baseline="0" dirty="0" smtClean="0">
              <a:latin typeface="Arial" pitchFamily="34" charset="0"/>
              <a:cs typeface="Arial" pitchFamily="34" charset="0"/>
            </a:rPr>
            <a:t>VY_32_INOVACE_02_Matematika pro 8.ročník_Odčítání algebraických výrazů– test </a:t>
          </a:r>
          <a:endParaRPr lang="cs-CZ" sz="1050" dirty="0">
            <a:latin typeface="Arial" pitchFamily="34" charset="0"/>
            <a:cs typeface="Arial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Téma: Odčítání algebraických výrazů</a:t>
          </a:r>
          <a:r>
            <a:rPr lang="cs-CZ" sz="1200" baseline="0" dirty="0" smtClean="0">
              <a:latin typeface="Arial" pitchFamily="34" charset="0"/>
              <a:cs typeface="Arial" pitchFamily="34" charset="0"/>
            </a:rPr>
            <a:t>–test 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ctr" rtl="0"/>
          <a:r>
            <a:rPr lang="cs-CZ" sz="1200" b="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2EBC4F4E-5BE6-447E-A47F-F0B544B1B20C}">
      <dgm:prSet custT="1"/>
      <dgm:spPr/>
      <dgm:t>
        <a:bodyPr/>
        <a:lstStyle/>
        <a:p>
          <a:r>
            <a:rPr lang="cs-CZ" sz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A62AC3E4-A119-4BFE-8BBE-520A3A97A01B}" type="parTrans" cxnId="{90D24470-A4A1-41D2-8DFD-D8CD068D42F4}">
      <dgm:prSet/>
      <dgm:spPr/>
    </dgm:pt>
    <dgm:pt modelId="{DDF9EE23-0506-4565-B006-32ED86B2667E}" type="sibTrans" cxnId="{90D24470-A4A1-41D2-8DFD-D8CD068D42F4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6ECA536A-47E5-44CB-B853-8F4170616ACF}" type="pres">
      <dgm:prSet presAssocID="{2EBC4F4E-5BE6-447E-A47F-F0B544B1B20C}" presName="vertSpace6" presStyleLbl="node1" presStyleIdx="4" presStyleCnt="6"/>
      <dgm:spPr/>
    </dgm:pt>
    <dgm:pt modelId="{33E5646B-29C9-453B-871C-24E509BF6BFE}" type="pres">
      <dgm:prSet presAssocID="{2EBC4F4E-5BE6-447E-A47F-F0B544B1B20C}" presName="circle6" presStyleLbl="node1" presStyleIdx="5" presStyleCnt="6"/>
      <dgm:spPr/>
    </dgm:pt>
    <dgm:pt modelId="{2B5A6E34-7AD1-4183-86F8-FA5B904BFC7B}" type="pres">
      <dgm:prSet presAssocID="{2EBC4F4E-5BE6-447E-A47F-F0B544B1B20C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6366F5-4D10-48D2-9D98-7871DF44CA05}" type="pres">
      <dgm:prSet presAssocID="{2EBC4F4E-5BE6-447E-A47F-F0B544B1B20C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30698E-E0E7-4344-B727-A667FD61DC50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1ED8740-7591-4E81-ADD3-E78DA6AB73DE}" type="presOf" srcId="{D1D4F407-5343-4D3F-B5B9-D407B03CAEB4}" destId="{AED2198E-93D5-4001-81B4-73124B309672}" srcOrd="1" destOrd="0" presId="urn:microsoft.com/office/officeart/2005/8/layout/target3"/>
    <dgm:cxn modelId="{9F7DFD67-9083-47A0-BAA3-D127E4EAD3D4}" type="presOf" srcId="{2EBC4F4E-5BE6-447E-A47F-F0B544B1B20C}" destId="{2B5A6E34-7AD1-4183-86F8-FA5B904BFC7B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B564C79-E277-4B80-BB6E-7D19091B7F86}" type="presOf" srcId="{757F3AB3-0718-4624-B441-E567A8F0AB56}" destId="{333A1088-737F-45CB-B68E-254E46348037}" srcOrd="0" destOrd="0" presId="urn:microsoft.com/office/officeart/2005/8/layout/target3"/>
    <dgm:cxn modelId="{1F53FCB3-6308-4BAA-86BC-D0FA7FDE3855}" type="presOf" srcId="{2EBC4F4E-5BE6-447E-A47F-F0B544B1B20C}" destId="{1C6366F5-4D10-48D2-9D98-7871DF44CA05}" srcOrd="1" destOrd="0" presId="urn:microsoft.com/office/officeart/2005/8/layout/target3"/>
    <dgm:cxn modelId="{4053D391-05A7-4996-837F-782254032934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4E6E7A3-4AAC-4FFC-9467-36E9A72C6F29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6CCAE37-71CF-43D3-80D1-4E0D1E3CFB66}" type="presOf" srcId="{4C35D32F-0EAB-4CD7-82EE-45574DC2A586}" destId="{890E4F0B-2866-4A3F-A3C7-2A14B1797930}" srcOrd="1" destOrd="0" presId="urn:microsoft.com/office/officeart/2005/8/layout/target3"/>
    <dgm:cxn modelId="{90D24470-A4A1-41D2-8DFD-D8CD068D42F4}" srcId="{757F3AB3-0718-4624-B441-E567A8F0AB56}" destId="{2EBC4F4E-5BE6-447E-A47F-F0B544B1B20C}" srcOrd="5" destOrd="0" parTransId="{A62AC3E4-A119-4BFE-8BBE-520A3A97A01B}" sibTransId="{DDF9EE23-0506-4565-B006-32ED86B2667E}"/>
    <dgm:cxn modelId="{0CA60698-CD89-4297-84BB-924F3EC731A3}" type="presOf" srcId="{4C35D32F-0EAB-4CD7-82EE-45574DC2A586}" destId="{8BEBB6EC-1DAA-4CAC-8A25-BC0FCBD5DBD5}" srcOrd="0" destOrd="0" presId="urn:microsoft.com/office/officeart/2005/8/layout/target3"/>
    <dgm:cxn modelId="{8A74FF71-3546-45E9-89D0-D2F90382F069}" type="presOf" srcId="{D8197B8C-B260-4A16-BDF4-0947B075E274}" destId="{25B08C86-7E15-44DC-BE7F-FFB55DD49D12}" srcOrd="0" destOrd="0" presId="urn:microsoft.com/office/officeart/2005/8/layout/target3"/>
    <dgm:cxn modelId="{E09C4DD1-2C6B-4737-AA50-316F3D1BC391}" type="presOf" srcId="{D1D4F407-5343-4D3F-B5B9-D407B03CAEB4}" destId="{D005CE8C-CC26-4C3E-AC11-E15060ECD759}" srcOrd="0" destOrd="0" presId="urn:microsoft.com/office/officeart/2005/8/layout/target3"/>
    <dgm:cxn modelId="{4CB1B2F9-6E23-48FD-9272-E27A15587BD7}" type="presOf" srcId="{D1B46980-6531-4606-95E6-44980827E919}" destId="{6140AFEC-043D-4C43-A2F9-D0F5331DF3A3}" srcOrd="0" destOrd="0" presId="urn:microsoft.com/office/officeart/2005/8/layout/target3"/>
    <dgm:cxn modelId="{7548F245-5F88-4A01-BA32-6E40B064EAC2}" type="presOf" srcId="{B651F6E3-6281-48DB-9319-2AEAFDAE7572}" destId="{619D679B-A015-4ECF-8348-D1034C574F40}" srcOrd="0" destOrd="0" presId="urn:microsoft.com/office/officeart/2005/8/layout/target3"/>
    <dgm:cxn modelId="{CE9EE750-79B9-409E-9E39-8E0E0B36F513}" type="presParOf" srcId="{333A1088-737F-45CB-B68E-254E46348037}" destId="{F5ABB229-8D3B-4694-996A-96F23CF14429}" srcOrd="0" destOrd="0" presId="urn:microsoft.com/office/officeart/2005/8/layout/target3"/>
    <dgm:cxn modelId="{3C9D06FA-34E2-42B4-A156-0EA5A45E0CD3}" type="presParOf" srcId="{333A1088-737F-45CB-B68E-254E46348037}" destId="{F41139FD-01EE-4571-8B17-4FB00FC51163}" srcOrd="1" destOrd="0" presId="urn:microsoft.com/office/officeart/2005/8/layout/target3"/>
    <dgm:cxn modelId="{E1B0F71F-59E6-4440-A90C-49CF47040C90}" type="presParOf" srcId="{333A1088-737F-45CB-B68E-254E46348037}" destId="{D005CE8C-CC26-4C3E-AC11-E15060ECD759}" srcOrd="2" destOrd="0" presId="urn:microsoft.com/office/officeart/2005/8/layout/target3"/>
    <dgm:cxn modelId="{7BB44D51-B865-471B-8731-D3F9C1776914}" type="presParOf" srcId="{333A1088-737F-45CB-B68E-254E46348037}" destId="{2C702D82-9B77-49B7-9568-BB8EB47C3372}" srcOrd="3" destOrd="0" presId="urn:microsoft.com/office/officeart/2005/8/layout/target3"/>
    <dgm:cxn modelId="{2EE61F2B-EA70-4ABC-8170-58AA6D973746}" type="presParOf" srcId="{333A1088-737F-45CB-B68E-254E46348037}" destId="{A52A0455-90FF-4808-ABD0-F02540D31D5A}" srcOrd="4" destOrd="0" presId="urn:microsoft.com/office/officeart/2005/8/layout/target3"/>
    <dgm:cxn modelId="{17111CF9-AB09-406E-BAB8-A6DB375D7AEF}" type="presParOf" srcId="{333A1088-737F-45CB-B68E-254E46348037}" destId="{6140AFEC-043D-4C43-A2F9-D0F5331DF3A3}" srcOrd="5" destOrd="0" presId="urn:microsoft.com/office/officeart/2005/8/layout/target3"/>
    <dgm:cxn modelId="{B7FE1FD7-D5EA-4689-BD98-FE53BD5D7EB1}" type="presParOf" srcId="{333A1088-737F-45CB-B68E-254E46348037}" destId="{9358AC05-5D7D-4327-9F80-1AD486AEA664}" srcOrd="6" destOrd="0" presId="urn:microsoft.com/office/officeart/2005/8/layout/target3"/>
    <dgm:cxn modelId="{0C39DF10-9262-4245-88E4-B0569CB40A04}" type="presParOf" srcId="{333A1088-737F-45CB-B68E-254E46348037}" destId="{313FC574-E1CD-4FB4-B054-0B805CE0447D}" srcOrd="7" destOrd="0" presId="urn:microsoft.com/office/officeart/2005/8/layout/target3"/>
    <dgm:cxn modelId="{F44FEDDD-D246-4A65-B9A3-849FB5088989}" type="presParOf" srcId="{333A1088-737F-45CB-B68E-254E46348037}" destId="{619D679B-A015-4ECF-8348-D1034C574F40}" srcOrd="8" destOrd="0" presId="urn:microsoft.com/office/officeart/2005/8/layout/target3"/>
    <dgm:cxn modelId="{8214477A-12B6-4A8E-8C64-6F71A7CADF0B}" type="presParOf" srcId="{333A1088-737F-45CB-B68E-254E46348037}" destId="{322283A8-4A27-4CDA-BAE3-F381106A9174}" srcOrd="9" destOrd="0" presId="urn:microsoft.com/office/officeart/2005/8/layout/target3"/>
    <dgm:cxn modelId="{A6B66F89-C1C3-49F1-9477-35D3798B12DA}" type="presParOf" srcId="{333A1088-737F-45CB-B68E-254E46348037}" destId="{FFC9F71D-1B4F-4AD9-A4A6-86ADEFC8AF5C}" srcOrd="10" destOrd="0" presId="urn:microsoft.com/office/officeart/2005/8/layout/target3"/>
    <dgm:cxn modelId="{D1FFF121-BDDA-4815-A007-FC6858FB67E0}" type="presParOf" srcId="{333A1088-737F-45CB-B68E-254E46348037}" destId="{25B08C86-7E15-44DC-BE7F-FFB55DD49D12}" srcOrd="11" destOrd="0" presId="urn:microsoft.com/office/officeart/2005/8/layout/target3"/>
    <dgm:cxn modelId="{9B707C4D-C2E1-4710-9076-53A82C475E19}" type="presParOf" srcId="{333A1088-737F-45CB-B68E-254E46348037}" destId="{76644BE8-9D7C-4C09-B250-3D10AF48CBB7}" srcOrd="12" destOrd="0" presId="urn:microsoft.com/office/officeart/2005/8/layout/target3"/>
    <dgm:cxn modelId="{514E0F94-33F3-4D3F-ACA1-60976E63FA23}" type="presParOf" srcId="{333A1088-737F-45CB-B68E-254E46348037}" destId="{EE85B701-7295-41C0-BA7A-34D3756A2AE6}" srcOrd="13" destOrd="0" presId="urn:microsoft.com/office/officeart/2005/8/layout/target3"/>
    <dgm:cxn modelId="{B29C7268-CB7D-4430-B36E-A86082637A4B}" type="presParOf" srcId="{333A1088-737F-45CB-B68E-254E46348037}" destId="{8BEBB6EC-1DAA-4CAC-8A25-BC0FCBD5DBD5}" srcOrd="14" destOrd="0" presId="urn:microsoft.com/office/officeart/2005/8/layout/target3"/>
    <dgm:cxn modelId="{651A454F-0EEA-49B0-B38A-436B37E48754}" type="presParOf" srcId="{333A1088-737F-45CB-B68E-254E46348037}" destId="{6ECA536A-47E5-44CB-B853-8F4170616ACF}" srcOrd="15" destOrd="0" presId="urn:microsoft.com/office/officeart/2005/8/layout/target3"/>
    <dgm:cxn modelId="{E501BA01-ED4D-4229-83B2-C408582F8EBC}" type="presParOf" srcId="{333A1088-737F-45CB-B68E-254E46348037}" destId="{33E5646B-29C9-453B-871C-24E509BF6BFE}" srcOrd="16" destOrd="0" presId="urn:microsoft.com/office/officeart/2005/8/layout/target3"/>
    <dgm:cxn modelId="{0F10D1B5-6382-4497-8BDA-82637A427D0D}" type="presParOf" srcId="{333A1088-737F-45CB-B68E-254E46348037}" destId="{2B5A6E34-7AD1-4183-86F8-FA5B904BFC7B}" srcOrd="17" destOrd="0" presId="urn:microsoft.com/office/officeart/2005/8/layout/target3"/>
    <dgm:cxn modelId="{D46E40DE-0BA6-4DA9-AB2C-6883F81691A7}" type="presParOf" srcId="{333A1088-737F-45CB-B68E-254E46348037}" destId="{AED2198E-93D5-4001-81B4-73124B309672}" srcOrd="18" destOrd="0" presId="urn:microsoft.com/office/officeart/2005/8/layout/target3"/>
    <dgm:cxn modelId="{BDA97F41-F867-4062-B936-240390624112}" type="presParOf" srcId="{333A1088-737F-45CB-B68E-254E46348037}" destId="{2BE915AB-18AA-4053-B92C-3BFC9ED204BB}" srcOrd="19" destOrd="0" presId="urn:microsoft.com/office/officeart/2005/8/layout/target3"/>
    <dgm:cxn modelId="{CB767A60-3A6B-44D3-A6E6-B35631D21CFB}" type="presParOf" srcId="{333A1088-737F-45CB-B68E-254E46348037}" destId="{6BB5E863-4638-4E1D-BFDE-399D028AC4ED}" srcOrd="20" destOrd="0" presId="urn:microsoft.com/office/officeart/2005/8/layout/target3"/>
    <dgm:cxn modelId="{130555A0-43B1-42EA-A79B-03C5EFFC4564}" type="presParOf" srcId="{333A1088-737F-45CB-B68E-254E46348037}" destId="{5A5FFA88-C948-4069-8E93-59FA12366E83}" srcOrd="21" destOrd="0" presId="urn:microsoft.com/office/officeart/2005/8/layout/target3"/>
    <dgm:cxn modelId="{0F3FFE4D-185E-4738-B12D-BF6CB170924E}" type="presParOf" srcId="{333A1088-737F-45CB-B68E-254E46348037}" destId="{890E4F0B-2866-4A3F-A3C7-2A14B1797930}" srcOrd="22" destOrd="0" presId="urn:microsoft.com/office/officeart/2005/8/layout/target3"/>
    <dgm:cxn modelId="{AD41F78D-8177-442A-9F29-E0642A72D49C}" type="presParOf" srcId="{333A1088-737F-45CB-B68E-254E46348037}" destId="{1C6366F5-4D10-48D2-9D98-7871DF44CA0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kern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66725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baseline="0" dirty="0" smtClean="0">
              <a:latin typeface="Arial" pitchFamily="34" charset="0"/>
              <a:cs typeface="Arial" pitchFamily="34" charset="0"/>
            </a:rPr>
            <a:t>VY_32_INOVACE_02_Matematika pro 8.ročník_Odčítání algebraických výrazů– test </a:t>
          </a:r>
          <a:endParaRPr lang="cs-CZ" sz="1050" kern="1200" dirty="0">
            <a:latin typeface="Arial" pitchFamily="34" charset="0"/>
            <a:cs typeface="Arial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Téma: Odčítání algebraických výrazů</a:t>
          </a:r>
          <a:r>
            <a:rPr lang="cs-CZ" sz="1200" kern="1200" baseline="0" dirty="0" smtClean="0">
              <a:latin typeface="Arial" pitchFamily="34" charset="0"/>
              <a:cs typeface="Arial" pitchFamily="34" charset="0"/>
            </a:rPr>
            <a:t>–test 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0" kern="120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273857"/>
        <a:ext cx="5350878" cy="318465"/>
      </dsp:txXfrm>
    </dsp:sp>
    <dsp:sp modelId="{33E5646B-29C9-453B-871C-24E509BF6BFE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B5A6E34-7AD1-4183-86F8-FA5B904BFC7B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02D84C-CE18-49F7-8E86-8E1B458EF36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88B11B-1B2F-4068-B7D2-A00B040FBF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54939769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7940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Digitální učební materiál Odčítání algebraických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výrazů - test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 určen pro žáky 8. ročníku základní školy. Je určen k prověření znalostí probraného učiva. Jedná se o desetiminutovou písemnou práci. Je vhodný pro prezentaci na interaktivní tabuli. 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596676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908720"/>
            <a:ext cx="8640960" cy="5400600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 a)  5b – (2b + 7b) =</a:t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 b)  -(15x - 3x) - 8x =</a:t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 c)  (3x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+ 5) - (6x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+9x) =</a:t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 d)  -ac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+2a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c -(4a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c +6ac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) =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 e)  (4u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+6u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) - (9u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+3u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) =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 f) 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3,3a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-2,5a-2,6a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-a =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endParaRPr lang="cs-CZ" sz="4000" baseline="30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260649"/>
            <a:ext cx="29523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5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Test:</a:t>
            </a:r>
            <a:endParaRPr lang="cs-CZ" sz="4400" dirty="0">
              <a:solidFill>
                <a:schemeClr val="accent5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Documents and Settings\Uzivatel\Local Settings\Temporary Internet Files\Content.IE5\QRA59GJJ\MC9004419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1268760"/>
            <a:ext cx="1520825" cy="17970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24744"/>
            <a:ext cx="8640960" cy="5544616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 a)  5b – (2b + 7b) = 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-4b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 b)  -(15x - 3x) - 8x = 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-20x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 c)  (3x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+ 5) - (6x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+9x) = 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-3x</a:t>
            </a:r>
            <a:r>
              <a:rPr lang="cs-CZ" sz="4000" u="sng" baseline="30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 -9x +5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 d)  -ac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+2a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c -(4a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c +6ac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)= 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-7ac</a:t>
            </a:r>
            <a:r>
              <a:rPr lang="cs-CZ" sz="4000" u="sng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 -2a</a:t>
            </a:r>
            <a:r>
              <a:rPr lang="cs-CZ" sz="4000" u="sng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c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 e)  (4u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+6u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) - (9u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+3u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)= 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-5u</a:t>
            </a:r>
            <a:r>
              <a:rPr lang="cs-CZ" sz="4000" u="sng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 +6u</a:t>
            </a:r>
            <a:r>
              <a:rPr lang="cs-CZ" sz="4000" u="sng" baseline="30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-3u</a:t>
            </a:r>
            <a:r>
              <a:rPr lang="cs-CZ" sz="4000" u="sng" baseline="30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 f)  3,3a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- 2,5a- 2,6a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- a= 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0,7a</a:t>
            </a:r>
            <a:r>
              <a:rPr lang="cs-CZ" sz="4000" u="sng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-3,5a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endParaRPr lang="cs-CZ" sz="4000" baseline="30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476673"/>
            <a:ext cx="5112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Správné řešení:</a:t>
            </a:r>
            <a:endParaRPr lang="cs-CZ" sz="3200" dirty="0">
              <a:solidFill>
                <a:schemeClr val="accent5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QRA59GJJ\MC9004419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1268759"/>
            <a:ext cx="1314103" cy="151216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2204864"/>
            <a:ext cx="8280920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http://microsoft.com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403000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117</TotalTime>
  <Words>102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Snímek 1</vt:lpstr>
      <vt:lpstr>Anotace</vt:lpstr>
      <vt:lpstr> a)  5b – (2b + 7b) =  b)  -(15x - 3x) - 8x =  c)  (3x3 + 5) - (6x3 +9x) =  d)  -ac2+2a2c -(4a2c +6ac2) =  e)  (4u2 +6u4) - (9u2 +3u3) =  f)  3,3a2-2,5a-2,6a2-a = </vt:lpstr>
      <vt:lpstr> a)  5b – (2b + 7b) = -4b  b)  -(15x - 3x) - 8x = -20x  c)  (3x3 + 5) - (6x3 +9x) = -3x3 -9x +5  d)  -ac2+2a2c -(4a2c +6ac2)= -7ac2 -2a2c  e)  (4u2 +6u4) - (9u2 +3u3)= -5u2 +6u4-3u3  f)  3,3a2- 2,5a- 2,6a2- a= 0,7a2-3,5a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 Kysilková</dc:creator>
  <cp:lastModifiedBy>uzivatel</cp:lastModifiedBy>
  <cp:revision>45</cp:revision>
  <dcterms:created xsi:type="dcterms:W3CDTF">2012-01-03T15:01:18Z</dcterms:created>
  <dcterms:modified xsi:type="dcterms:W3CDTF">2012-05-25T21:59:33Z</dcterms:modified>
</cp:coreProperties>
</file>