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77" r:id="rId5"/>
    <p:sldId id="279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VY_32_INOVACE_04_Matematika pro 8.ročník_Rozklad výrazů na součin–procvičování 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Rozklad výrazů na součin</a:t>
          </a:r>
          <a:r>
            <a:rPr lang="cs-CZ" sz="1200" baseline="0" dirty="0" smtClean="0">
              <a:latin typeface="Arial" pitchFamily="34" charset="0"/>
              <a:cs typeface="Arial" pitchFamily="34" charset="0"/>
            </a:rPr>
            <a:t>–procvičování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CBBD807-8C29-4F51-80D6-F22C718F381E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A64EA8F-65E2-42D8-B62D-BEBCA5A3BAA1}" type="parTrans" cxnId="{CE30EEEB-1BF6-437A-939C-5723EC27D290}">
      <dgm:prSet/>
      <dgm:spPr/>
    </dgm:pt>
    <dgm:pt modelId="{A3C490FE-026B-4472-A078-163113278FBB}" type="sibTrans" cxnId="{CE30EEEB-1BF6-437A-939C-5723EC27D29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15C0EA6-9374-4B3F-B9CA-0590243CCE1D}" type="pres">
      <dgm:prSet presAssocID="{6CBBD807-8C29-4F51-80D6-F22C718F381E}" presName="vertSpace6" presStyleLbl="node1" presStyleIdx="4" presStyleCnt="6"/>
      <dgm:spPr/>
    </dgm:pt>
    <dgm:pt modelId="{24992516-C3F2-4F6F-B47B-3B61B4782570}" type="pres">
      <dgm:prSet presAssocID="{6CBBD807-8C29-4F51-80D6-F22C718F381E}" presName="circle6" presStyleLbl="node1" presStyleIdx="5" presStyleCnt="6"/>
      <dgm:spPr/>
    </dgm:pt>
    <dgm:pt modelId="{12266843-F059-4270-9B9E-137348599529}" type="pres">
      <dgm:prSet presAssocID="{6CBBD807-8C29-4F51-80D6-F22C718F381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5B3A7E-1B22-4FDF-91D7-3162B01A1169}" type="pres">
      <dgm:prSet presAssocID="{6CBBD807-8C29-4F51-80D6-F22C718F38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CE30EEEB-1BF6-437A-939C-5723EC27D290}" srcId="{757F3AB3-0718-4624-B441-E567A8F0AB56}" destId="{6CBBD807-8C29-4F51-80D6-F22C718F381E}" srcOrd="5" destOrd="0" parTransId="{FA64EA8F-65E2-42D8-B62D-BEBCA5A3BAA1}" sibTransId="{A3C490FE-026B-4472-A078-163113278FBB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E4B6D6A-07C6-46B5-B2F6-DC834BD17D1A}" type="presOf" srcId="{6CBBD807-8C29-4F51-80D6-F22C718F381E}" destId="{12266843-F059-4270-9B9E-137348599529}" srcOrd="0" destOrd="0" presId="urn:microsoft.com/office/officeart/2005/8/layout/target3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1291EA65-86CB-4705-A7D3-FFD63357F301}" type="presOf" srcId="{6CBBD807-8C29-4F51-80D6-F22C718F381E}" destId="{1F5B3A7E-1B22-4FDF-91D7-3162B01A1169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B1EDC142-7D84-41C2-88D9-13CD04BA16A2}" type="presParOf" srcId="{333A1088-737F-45CB-B68E-254E46348037}" destId="{B15C0EA6-9374-4B3F-B9CA-0590243CCE1D}" srcOrd="15" destOrd="0" presId="urn:microsoft.com/office/officeart/2005/8/layout/target3"/>
    <dgm:cxn modelId="{1F3121C2-D910-4A74-9092-3A4145414B61}" type="presParOf" srcId="{333A1088-737F-45CB-B68E-254E46348037}" destId="{24992516-C3F2-4F6F-B47B-3B61B4782570}" srcOrd="16" destOrd="0" presId="urn:microsoft.com/office/officeart/2005/8/layout/target3"/>
    <dgm:cxn modelId="{25511F2D-DA59-43A4-8B81-F2265674E7D7}" type="presParOf" srcId="{333A1088-737F-45CB-B68E-254E46348037}" destId="{12266843-F059-4270-9B9E-137348599529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D7CD6AC0-2118-49D8-A6CF-001E78DECAF2}" type="presParOf" srcId="{333A1088-737F-45CB-B68E-254E46348037}" destId="{1F5B3A7E-1B22-4FDF-91D7-3162B01A116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VY_32_INOVACE_04_Matematika pro 8.ročník_Rozklad výrazů na součin–procvičování 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Rozklad výrazů na součin</a:t>
          </a:r>
          <a:r>
            <a:rPr lang="cs-CZ" sz="1200" kern="1200" baseline="0" dirty="0" smtClean="0">
              <a:latin typeface="Arial" pitchFamily="34" charset="0"/>
              <a:cs typeface="Arial" pitchFamily="34" charset="0"/>
            </a:rPr>
            <a:t>–procvičování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24992516-C3F2-4F6F-B47B-3B61B478257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2266843-F059-4270-9B9E-13734859952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Rozklad výrazů na součin –procvičování je určen pro žáky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základní školy. Je zaměřen k prověření znalostí probraného učiva a jeho případné zopakování.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2591" y="819887"/>
            <a:ext cx="8175658" cy="5633449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aseline="30000" dirty="0" smtClean="0">
                <a:latin typeface="Arial" pitchFamily="34" charset="0"/>
                <a:cs typeface="Arial" pitchFamily="34" charset="0"/>
              </a:rPr>
              <a:t> A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3p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+ 6p +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3 =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b) 4x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(p-1) -y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(p-1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 =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c) a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 a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= 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d) -5u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- 20u =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B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a) -7x - 21x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=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b) 5u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-20u +20 =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c) a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(x+3) -16b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(x+3) =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d) x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 x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=</a:t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endParaRPr lang="cs-CZ" sz="32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Test</a:t>
            </a:r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4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Documents and Settings\Uzivatel\Local Settings\Temporary Internet Files\Content.IE5\NDFYC4CT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980728"/>
            <a:ext cx="1944216" cy="20162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496944" cy="583264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A)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a) 3p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+ 6p +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3 = </a:t>
            </a:r>
            <a:r>
              <a:rPr lang="cs-CZ" sz="3600" u="sng" dirty="0" err="1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(p+1)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b) 4x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(p-1) -y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(p-1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)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(p-1)(2x+y)(2x-y)</a:t>
            </a:r>
            <a:br>
              <a:rPr lang="cs-CZ" sz="3600" u="sng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c) a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600" u="sng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u="sng" baseline="30000" dirty="0" err="1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600" u="sng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3600" u="sng" baseline="30000" dirty="0" err="1" smtClean="0">
                <a:latin typeface="Arial" pitchFamily="34" charset="0"/>
                <a:cs typeface="Arial" pitchFamily="34" charset="0"/>
              </a:rPr>
              <a:t>2.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(ab-1)(ab+1)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   d) -5u</a:t>
            </a:r>
            <a:r>
              <a:rPr lang="cs-CZ" sz="36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20u = 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-5u(u</a:t>
            </a:r>
            <a:r>
              <a:rPr lang="cs-CZ" sz="3600" u="sng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3600" u="sng" dirty="0" smtClean="0">
                <a:latin typeface="Arial" pitchFamily="34" charset="0"/>
                <a:cs typeface="Arial" pitchFamily="34" charset="0"/>
              </a:rPr>
              <a:t>+4)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3600" baseline="30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46669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Správné řešení:</a:t>
            </a:r>
            <a:endParaRPr lang="cs-CZ" sz="36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C:\Documents and Settings\Uzivatel\Local Settings\Temporary Internet Files\Content.IE5\NDFYC4CT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980728"/>
            <a:ext cx="1944216" cy="20162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496944" cy="604867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  a) -7x -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21x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-7x(1+3x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  b) 5u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-20u +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20 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5(u-2)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  c) a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(x+3)-16b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(x+3)=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(x+3)(a-4b)(a+4b)</a:t>
            </a:r>
            <a:br>
              <a:rPr lang="cs-CZ" sz="4000" u="sng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   d) 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4000" baseline="30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y</a:t>
            </a:r>
            <a:r>
              <a:rPr lang="cs-CZ" sz="4000" u="sng" baseline="30000" dirty="0" smtClean="0">
                <a:latin typeface="Arial" pitchFamily="34" charset="0"/>
                <a:cs typeface="Arial" pitchFamily="34" charset="0"/>
              </a:rPr>
              <a:t>2.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(1+</a:t>
            </a:r>
            <a:r>
              <a:rPr lang="cs-CZ" sz="4000" u="sng" dirty="0" err="1" smtClean="0">
                <a:latin typeface="Arial" pitchFamily="34" charset="0"/>
                <a:cs typeface="Arial" pitchFamily="34" charset="0"/>
              </a:rPr>
              <a:t>xy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)(1-</a:t>
            </a:r>
            <a:r>
              <a:rPr lang="cs-CZ" sz="4000" u="sng" dirty="0" err="1" smtClean="0">
                <a:latin typeface="Arial" pitchFamily="34" charset="0"/>
                <a:cs typeface="Arial" pitchFamily="34" charset="0"/>
              </a:rPr>
              <a:t>xy</a:t>
            </a:r>
            <a:r>
              <a:rPr lang="cs-CZ" sz="4000" u="sng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endParaRPr lang="cs-CZ" sz="4000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Documents and Settings\Uzivatel\Local Settings\Temporary Internet Files\Content.IE5\NDFYC4CT\MC900434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980728"/>
            <a:ext cx="1944216" cy="20162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</TotalTime>
  <Words>100</Words>
  <Application>Microsoft Office PowerPoint</Application>
  <PresentationFormat>Předvádění na obrazovce (4:3)</PresentationFormat>
  <Paragraphs>17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A  a) 3p2 + 6p +3 =      b) 4x2(p-1) -y2(p-1) =      c) a4b4 - a2b2 =       d) -5u4 - 20u =  B      a) -7x - 21x3 =       b) 5u2 -20u +20 =       c) a2(x+3) -16b2(x+3) =       d) x2y2 - x4y4 =  </vt:lpstr>
      <vt:lpstr>   A) a) 3p2 + 6p +3 = 3(p+1)2      b) 4x2(p-1) -y2(p-1) = (p-1)(2x+y)(2x-y)      c) a4b4 - a2b2 = a2b2.(ab-1)(ab+1)      d) -5u4 - 20u = -5u(u3+4)  </vt:lpstr>
      <vt:lpstr> B)    a) -7x - 21x3 = -7x(1+3x2)    b) 5u2 -20u +20 = 5(u-2)2    c) a2(x+3)-16b2(x+3)=(x+3)(a-4b)(a+4b)    d) x2y2 - x4y4 = x2y2.(1+xy)(1-xy)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67</cp:revision>
  <dcterms:created xsi:type="dcterms:W3CDTF">2012-01-03T15:01:18Z</dcterms:created>
  <dcterms:modified xsi:type="dcterms:W3CDTF">2012-05-25T22:02:25Z</dcterms:modified>
</cp:coreProperties>
</file>