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theme/themeOverride9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theme/themeOverride6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0" r:id="rId4"/>
    <p:sldId id="258" r:id="rId5"/>
    <p:sldId id="262" r:id="rId6"/>
    <p:sldId id="267" r:id="rId7"/>
    <p:sldId id="268" r:id="rId8"/>
    <p:sldId id="269" r:id="rId9"/>
    <p:sldId id="266" r:id="rId10"/>
    <p:sldId id="263" r:id="rId11"/>
    <p:sldId id="270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7C84C0-5EAE-4FFE-8524-61A616B4BF2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99EE31E-3CF4-48D6-90AF-A6601ECEEC57}">
      <dgm:prSet phldrT="[Text]"/>
      <dgm:spPr/>
      <dgm:t>
        <a:bodyPr/>
        <a:lstStyle/>
        <a:p>
          <a:r>
            <a:rPr lang="cs-CZ" dirty="0" smtClean="0"/>
            <a:t>Dýchací soustava</a:t>
          </a:r>
          <a:endParaRPr lang="cs-CZ" dirty="0"/>
        </a:p>
      </dgm:t>
    </dgm:pt>
    <dgm:pt modelId="{FE96E4A0-AB72-48F6-9C87-1B714C607E91}" type="parTrans" cxnId="{3364076E-941A-4C2B-A6D8-7BE4FA61B173}">
      <dgm:prSet/>
      <dgm:spPr/>
      <dgm:t>
        <a:bodyPr/>
        <a:lstStyle/>
        <a:p>
          <a:endParaRPr lang="cs-CZ"/>
        </a:p>
      </dgm:t>
    </dgm:pt>
    <dgm:pt modelId="{E6E93FC4-1BF6-433D-ADE3-6C701EE716DC}" type="sibTrans" cxnId="{3364076E-941A-4C2B-A6D8-7BE4FA61B173}">
      <dgm:prSet/>
      <dgm:spPr/>
      <dgm:t>
        <a:bodyPr/>
        <a:lstStyle/>
        <a:p>
          <a:endParaRPr lang="cs-CZ"/>
        </a:p>
      </dgm:t>
    </dgm:pt>
    <dgm:pt modelId="{01B6D7DE-48EF-4AE3-9F68-72A4B461193C}">
      <dgm:prSet phldrT="[Text]"/>
      <dgm:spPr/>
      <dgm:t>
        <a:bodyPr/>
        <a:lstStyle/>
        <a:p>
          <a:r>
            <a:rPr lang="cs-CZ" dirty="0" smtClean="0"/>
            <a:t>Horní cesty dýchací</a:t>
          </a:r>
          <a:endParaRPr lang="cs-CZ" dirty="0"/>
        </a:p>
      </dgm:t>
    </dgm:pt>
    <dgm:pt modelId="{49BBDF41-BAC0-4984-AA98-E05B768F2A05}" type="parTrans" cxnId="{2CD39923-A471-4E13-9EC6-EA399C7D9CC3}">
      <dgm:prSet/>
      <dgm:spPr/>
      <dgm:t>
        <a:bodyPr/>
        <a:lstStyle/>
        <a:p>
          <a:endParaRPr lang="cs-CZ"/>
        </a:p>
      </dgm:t>
    </dgm:pt>
    <dgm:pt modelId="{66A8672E-637A-4E3C-A000-DD43EC3C4759}" type="sibTrans" cxnId="{2CD39923-A471-4E13-9EC6-EA399C7D9CC3}">
      <dgm:prSet/>
      <dgm:spPr/>
      <dgm:t>
        <a:bodyPr/>
        <a:lstStyle/>
        <a:p>
          <a:endParaRPr lang="cs-CZ"/>
        </a:p>
      </dgm:t>
    </dgm:pt>
    <dgm:pt modelId="{97763664-815A-4345-89C9-9D9ADBBB7F60}">
      <dgm:prSet phldrT="[Text]"/>
      <dgm:spPr/>
      <dgm:t>
        <a:bodyPr/>
        <a:lstStyle/>
        <a:p>
          <a:r>
            <a:rPr lang="cs-CZ" dirty="0" smtClean="0"/>
            <a:t>Dutina nosní</a:t>
          </a:r>
          <a:endParaRPr lang="cs-CZ" dirty="0"/>
        </a:p>
      </dgm:t>
    </dgm:pt>
    <dgm:pt modelId="{A99AF150-E196-47EA-A6C4-815639D19DCF}" type="parTrans" cxnId="{6B5CDDCD-4F77-4655-A2DA-5C5A1678E9CA}">
      <dgm:prSet/>
      <dgm:spPr/>
      <dgm:t>
        <a:bodyPr/>
        <a:lstStyle/>
        <a:p>
          <a:endParaRPr lang="cs-CZ"/>
        </a:p>
      </dgm:t>
    </dgm:pt>
    <dgm:pt modelId="{790C58C7-94E0-4E11-9302-3C90CE29A6A3}" type="sibTrans" cxnId="{6B5CDDCD-4F77-4655-A2DA-5C5A1678E9CA}">
      <dgm:prSet/>
      <dgm:spPr/>
      <dgm:t>
        <a:bodyPr/>
        <a:lstStyle/>
        <a:p>
          <a:endParaRPr lang="cs-CZ"/>
        </a:p>
      </dgm:t>
    </dgm:pt>
    <dgm:pt modelId="{5D71755E-D0E4-437E-B289-D0B9EADEC639}">
      <dgm:prSet phldrT="[Text]"/>
      <dgm:spPr/>
      <dgm:t>
        <a:bodyPr/>
        <a:lstStyle/>
        <a:p>
          <a:r>
            <a:rPr lang="cs-CZ" dirty="0" smtClean="0"/>
            <a:t>Ostatní dutiny</a:t>
          </a:r>
          <a:endParaRPr lang="cs-CZ" dirty="0"/>
        </a:p>
      </dgm:t>
    </dgm:pt>
    <dgm:pt modelId="{1D046B65-F373-45BB-886A-9F997F0675A8}" type="parTrans" cxnId="{F131010F-DDEF-443B-A03B-24A349677294}">
      <dgm:prSet/>
      <dgm:spPr/>
      <dgm:t>
        <a:bodyPr/>
        <a:lstStyle/>
        <a:p>
          <a:endParaRPr lang="cs-CZ"/>
        </a:p>
      </dgm:t>
    </dgm:pt>
    <dgm:pt modelId="{5ACA6164-110F-4EDA-8BCE-AD6B40BB6C90}" type="sibTrans" cxnId="{F131010F-DDEF-443B-A03B-24A349677294}">
      <dgm:prSet/>
      <dgm:spPr/>
      <dgm:t>
        <a:bodyPr/>
        <a:lstStyle/>
        <a:p>
          <a:endParaRPr lang="cs-CZ"/>
        </a:p>
      </dgm:t>
    </dgm:pt>
    <dgm:pt modelId="{9C98E6E2-8CDB-467D-A633-976A90A6B1AA}">
      <dgm:prSet phldrT="[Text]"/>
      <dgm:spPr/>
      <dgm:t>
        <a:bodyPr/>
        <a:lstStyle/>
        <a:p>
          <a:r>
            <a:rPr lang="cs-CZ" dirty="0" smtClean="0"/>
            <a:t>Dolní cesty dýchací </a:t>
          </a:r>
          <a:endParaRPr lang="cs-CZ" dirty="0"/>
        </a:p>
      </dgm:t>
    </dgm:pt>
    <dgm:pt modelId="{D10D28EE-1B28-4322-800E-B142F0BFF159}" type="parTrans" cxnId="{CFF2EA3E-A30D-4482-AB00-25CFABB9B0FB}">
      <dgm:prSet/>
      <dgm:spPr/>
      <dgm:t>
        <a:bodyPr/>
        <a:lstStyle/>
        <a:p>
          <a:endParaRPr lang="cs-CZ"/>
        </a:p>
      </dgm:t>
    </dgm:pt>
    <dgm:pt modelId="{0D213182-4653-4B2A-BEF0-AD78897E004D}" type="sibTrans" cxnId="{CFF2EA3E-A30D-4482-AB00-25CFABB9B0FB}">
      <dgm:prSet/>
      <dgm:spPr/>
      <dgm:t>
        <a:bodyPr/>
        <a:lstStyle/>
        <a:p>
          <a:endParaRPr lang="cs-CZ"/>
        </a:p>
      </dgm:t>
    </dgm:pt>
    <dgm:pt modelId="{913E477D-45C9-4D89-BECB-F02BB8D67C04}">
      <dgm:prSet phldrT="[Text]"/>
      <dgm:spPr/>
      <dgm:t>
        <a:bodyPr/>
        <a:lstStyle/>
        <a:p>
          <a:r>
            <a:rPr lang="cs-CZ" dirty="0" smtClean="0"/>
            <a:t>nosohltan</a:t>
          </a:r>
          <a:endParaRPr lang="cs-CZ" dirty="0"/>
        </a:p>
      </dgm:t>
    </dgm:pt>
    <dgm:pt modelId="{04D795E2-CEF0-4F7E-BDB4-B315D100F31F}" type="parTrans" cxnId="{7148676A-3E6D-4FBA-A356-0AC73CB56F17}">
      <dgm:prSet/>
      <dgm:spPr/>
      <dgm:t>
        <a:bodyPr/>
        <a:lstStyle/>
        <a:p>
          <a:endParaRPr lang="cs-CZ"/>
        </a:p>
      </dgm:t>
    </dgm:pt>
    <dgm:pt modelId="{EC902134-3D43-4190-BB55-C2D3D1420D04}" type="sibTrans" cxnId="{7148676A-3E6D-4FBA-A356-0AC73CB56F17}">
      <dgm:prSet/>
      <dgm:spPr/>
    </dgm:pt>
    <dgm:pt modelId="{80DD9749-473D-4D98-B8D9-0646F4F9D91B}">
      <dgm:prSet phldrT="[Text]"/>
      <dgm:spPr/>
      <dgm:t>
        <a:bodyPr/>
        <a:lstStyle/>
        <a:p>
          <a:r>
            <a:rPr lang="cs-CZ" dirty="0" smtClean="0"/>
            <a:t>plíce</a:t>
          </a:r>
          <a:endParaRPr lang="cs-CZ" dirty="0"/>
        </a:p>
      </dgm:t>
    </dgm:pt>
    <dgm:pt modelId="{63CC66CC-6B04-451F-818D-937DB4E63EB9}" type="parTrans" cxnId="{A1C0C096-546A-4C53-B730-BDA276566E65}">
      <dgm:prSet/>
      <dgm:spPr/>
      <dgm:t>
        <a:bodyPr/>
        <a:lstStyle/>
        <a:p>
          <a:endParaRPr lang="cs-CZ"/>
        </a:p>
      </dgm:t>
    </dgm:pt>
    <dgm:pt modelId="{53E0A915-B798-413A-B625-7F251D9843F7}" type="sibTrans" cxnId="{A1C0C096-546A-4C53-B730-BDA276566E65}">
      <dgm:prSet/>
      <dgm:spPr/>
    </dgm:pt>
    <dgm:pt modelId="{3CA97FA1-65EB-4097-9799-66D6365476D7}">
      <dgm:prSet phldrT="[Text]"/>
      <dgm:spPr/>
      <dgm:t>
        <a:bodyPr/>
        <a:lstStyle/>
        <a:p>
          <a:r>
            <a:rPr lang="cs-CZ" dirty="0" smtClean="0"/>
            <a:t>Hrtan</a:t>
          </a:r>
          <a:endParaRPr lang="cs-CZ" dirty="0"/>
        </a:p>
      </dgm:t>
    </dgm:pt>
    <dgm:pt modelId="{82A02EFF-4DD3-48D9-AAEE-2C9CD4031A1C}" type="parTrans" cxnId="{933DAF47-4AA7-434E-B36E-8E7664A3526A}">
      <dgm:prSet/>
      <dgm:spPr/>
      <dgm:t>
        <a:bodyPr/>
        <a:lstStyle/>
        <a:p>
          <a:endParaRPr lang="cs-CZ"/>
        </a:p>
      </dgm:t>
    </dgm:pt>
    <dgm:pt modelId="{8DBA1C75-AB2F-4BCC-BFB4-E215668BBC4F}" type="sibTrans" cxnId="{933DAF47-4AA7-434E-B36E-8E7664A3526A}">
      <dgm:prSet/>
      <dgm:spPr/>
    </dgm:pt>
    <dgm:pt modelId="{90F38D02-22C0-4425-964A-962B94C1E217}">
      <dgm:prSet phldrT="[Text]"/>
      <dgm:spPr/>
      <dgm:t>
        <a:bodyPr/>
        <a:lstStyle/>
        <a:p>
          <a:r>
            <a:rPr lang="cs-CZ" dirty="0" smtClean="0"/>
            <a:t>Průdušnice</a:t>
          </a:r>
          <a:endParaRPr lang="cs-CZ" dirty="0"/>
        </a:p>
      </dgm:t>
    </dgm:pt>
    <dgm:pt modelId="{4E495BA1-F2A5-428B-8A2F-01891F3876D5}" type="parTrans" cxnId="{2EB0D5C1-04A4-4D7E-829D-424A4AFB63E1}">
      <dgm:prSet/>
      <dgm:spPr/>
      <dgm:t>
        <a:bodyPr/>
        <a:lstStyle/>
        <a:p>
          <a:endParaRPr lang="cs-CZ"/>
        </a:p>
      </dgm:t>
    </dgm:pt>
    <dgm:pt modelId="{425260B6-A9CE-4599-8ED3-92BB88AA4BA7}" type="sibTrans" cxnId="{2EB0D5C1-04A4-4D7E-829D-424A4AFB63E1}">
      <dgm:prSet/>
      <dgm:spPr/>
    </dgm:pt>
    <dgm:pt modelId="{31FDB686-91B2-43D0-92FF-56AE0296FC09}">
      <dgm:prSet phldrT="[Text]"/>
      <dgm:spPr/>
      <dgm:t>
        <a:bodyPr/>
        <a:lstStyle/>
        <a:p>
          <a:r>
            <a:rPr lang="cs-CZ" dirty="0" smtClean="0"/>
            <a:t>průdušky</a:t>
          </a:r>
          <a:endParaRPr lang="cs-CZ" dirty="0"/>
        </a:p>
      </dgm:t>
    </dgm:pt>
    <dgm:pt modelId="{B43E2C91-7047-4148-BBFE-380DF62393DA}" type="parTrans" cxnId="{83BF8408-FADC-483C-A1AD-1A81E2139CAD}">
      <dgm:prSet/>
      <dgm:spPr/>
      <dgm:t>
        <a:bodyPr/>
        <a:lstStyle/>
        <a:p>
          <a:endParaRPr lang="cs-CZ"/>
        </a:p>
      </dgm:t>
    </dgm:pt>
    <dgm:pt modelId="{2AC5B4BB-829D-45AC-A274-8261CF6F8146}" type="sibTrans" cxnId="{83BF8408-FADC-483C-A1AD-1A81E2139CAD}">
      <dgm:prSet/>
      <dgm:spPr/>
    </dgm:pt>
    <dgm:pt modelId="{A99F8AF1-C6AA-463C-AEB2-7A255A5DD453}" type="pres">
      <dgm:prSet presAssocID="{C27C84C0-5EAE-4FFE-8524-61A616B4BF2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40200C-1706-4859-AEE8-1E3A6247AA56}" type="pres">
      <dgm:prSet presAssocID="{499EE31E-3CF4-48D6-90AF-A6601ECEEC57}" presName="root1" presStyleCnt="0"/>
      <dgm:spPr/>
    </dgm:pt>
    <dgm:pt modelId="{9CF96E30-13E5-4D7A-9825-0A3A54601056}" type="pres">
      <dgm:prSet presAssocID="{499EE31E-3CF4-48D6-90AF-A6601ECEEC57}" presName="LevelOneTextNode" presStyleLbl="node0" presStyleIdx="0" presStyleCnt="1" custLinFactNeighborX="-61596" custLinFactNeighborY="-398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D011EC7-64EA-49FC-B7BF-51931D7132D4}" type="pres">
      <dgm:prSet presAssocID="{499EE31E-3CF4-48D6-90AF-A6601ECEEC57}" presName="level2hierChild" presStyleCnt="0"/>
      <dgm:spPr/>
    </dgm:pt>
    <dgm:pt modelId="{D0F87DBB-E31D-4721-A597-199F51B42780}" type="pres">
      <dgm:prSet presAssocID="{49BBDF41-BAC0-4984-AA98-E05B768F2A0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0CD97608-1424-4EBA-8DF7-9BE1E3960DBB}" type="pres">
      <dgm:prSet presAssocID="{49BBDF41-BAC0-4984-AA98-E05B768F2A0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6C9F3185-31CD-4C7B-81A9-83A66E661B2A}" type="pres">
      <dgm:prSet presAssocID="{01B6D7DE-48EF-4AE3-9F68-72A4B461193C}" presName="root2" presStyleCnt="0"/>
      <dgm:spPr/>
    </dgm:pt>
    <dgm:pt modelId="{4845EDDF-4B61-4BBC-8CCB-E7B4D02547FC}" type="pres">
      <dgm:prSet presAssocID="{01B6D7DE-48EF-4AE3-9F68-72A4B461193C}" presName="LevelTwoTextNode" presStyleLbl="node2" presStyleIdx="0" presStyleCnt="3" custLinFactNeighborX="-80291" custLinFactNeighborY="104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575FA0-23E0-4B3B-8BA2-0EDC177FAD0F}" type="pres">
      <dgm:prSet presAssocID="{01B6D7DE-48EF-4AE3-9F68-72A4B461193C}" presName="level3hierChild" presStyleCnt="0"/>
      <dgm:spPr/>
    </dgm:pt>
    <dgm:pt modelId="{BB5A5E13-89D9-42FB-BADC-2519BC773FFE}" type="pres">
      <dgm:prSet presAssocID="{A99AF150-E196-47EA-A6C4-815639D19DCF}" presName="conn2-1" presStyleLbl="parChTrans1D3" presStyleIdx="0" presStyleCnt="6"/>
      <dgm:spPr/>
      <dgm:t>
        <a:bodyPr/>
        <a:lstStyle/>
        <a:p>
          <a:endParaRPr lang="cs-CZ"/>
        </a:p>
      </dgm:t>
    </dgm:pt>
    <dgm:pt modelId="{54D99ED1-F259-4812-889D-902565A24DA0}" type="pres">
      <dgm:prSet presAssocID="{A99AF150-E196-47EA-A6C4-815639D19DCF}" presName="connTx" presStyleLbl="parChTrans1D3" presStyleIdx="0" presStyleCnt="6"/>
      <dgm:spPr/>
      <dgm:t>
        <a:bodyPr/>
        <a:lstStyle/>
        <a:p>
          <a:endParaRPr lang="cs-CZ"/>
        </a:p>
      </dgm:t>
    </dgm:pt>
    <dgm:pt modelId="{35EFF8EB-70E5-4627-A956-6AE46E84ADE2}" type="pres">
      <dgm:prSet presAssocID="{97763664-815A-4345-89C9-9D9ADBBB7F60}" presName="root2" presStyleCnt="0"/>
      <dgm:spPr/>
    </dgm:pt>
    <dgm:pt modelId="{AACB17BC-0499-462E-BBEB-A875D0FEC54F}" type="pres">
      <dgm:prSet presAssocID="{97763664-815A-4345-89C9-9D9ADBBB7F60}" presName="LevelTwoTextNode" presStyleLbl="node3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1494408-137C-454D-89D8-B5231151BB16}" type="pres">
      <dgm:prSet presAssocID="{97763664-815A-4345-89C9-9D9ADBBB7F60}" presName="level3hierChild" presStyleCnt="0"/>
      <dgm:spPr/>
    </dgm:pt>
    <dgm:pt modelId="{89DBEE29-0957-4E98-A4C4-408C2015C726}" type="pres">
      <dgm:prSet presAssocID="{1D046B65-F373-45BB-886A-9F997F0675A8}" presName="conn2-1" presStyleLbl="parChTrans1D3" presStyleIdx="1" presStyleCnt="6"/>
      <dgm:spPr/>
      <dgm:t>
        <a:bodyPr/>
        <a:lstStyle/>
        <a:p>
          <a:endParaRPr lang="cs-CZ"/>
        </a:p>
      </dgm:t>
    </dgm:pt>
    <dgm:pt modelId="{2C0FECB8-CBEB-4922-8A04-FA62AB29FC1C}" type="pres">
      <dgm:prSet presAssocID="{1D046B65-F373-45BB-886A-9F997F0675A8}" presName="connTx" presStyleLbl="parChTrans1D3" presStyleIdx="1" presStyleCnt="6"/>
      <dgm:spPr/>
      <dgm:t>
        <a:bodyPr/>
        <a:lstStyle/>
        <a:p>
          <a:endParaRPr lang="cs-CZ"/>
        </a:p>
      </dgm:t>
    </dgm:pt>
    <dgm:pt modelId="{06122E6E-78C0-4C58-B220-AB0960C6B40C}" type="pres">
      <dgm:prSet presAssocID="{5D71755E-D0E4-437E-B289-D0B9EADEC639}" presName="root2" presStyleCnt="0"/>
      <dgm:spPr/>
    </dgm:pt>
    <dgm:pt modelId="{A50056A6-1413-4F28-BDE1-F15A9879CDF5}" type="pres">
      <dgm:prSet presAssocID="{5D71755E-D0E4-437E-B289-D0B9EADEC639}" presName="LevelTwoTextNode" presStyleLbl="node3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54BE672-5B9E-4265-913D-FA2206FE3AB8}" type="pres">
      <dgm:prSet presAssocID="{5D71755E-D0E4-437E-B289-D0B9EADEC639}" presName="level3hierChild" presStyleCnt="0"/>
      <dgm:spPr/>
    </dgm:pt>
    <dgm:pt modelId="{BB864A3B-BEEB-4724-B3F4-EF8CEE88B717}" type="pres">
      <dgm:prSet presAssocID="{04D795E2-CEF0-4F7E-BDB4-B315D100F31F}" presName="conn2-1" presStyleLbl="parChTrans1D3" presStyleIdx="2" presStyleCnt="6"/>
      <dgm:spPr/>
      <dgm:t>
        <a:bodyPr/>
        <a:lstStyle/>
        <a:p>
          <a:endParaRPr lang="cs-CZ"/>
        </a:p>
      </dgm:t>
    </dgm:pt>
    <dgm:pt modelId="{E6DE8568-7620-4359-8ED0-7AFA1AA31684}" type="pres">
      <dgm:prSet presAssocID="{04D795E2-CEF0-4F7E-BDB4-B315D100F31F}" presName="connTx" presStyleLbl="parChTrans1D3" presStyleIdx="2" presStyleCnt="6"/>
      <dgm:spPr/>
      <dgm:t>
        <a:bodyPr/>
        <a:lstStyle/>
        <a:p>
          <a:endParaRPr lang="cs-CZ"/>
        </a:p>
      </dgm:t>
    </dgm:pt>
    <dgm:pt modelId="{B08F0B99-ACE8-4AD8-833D-787EBF378769}" type="pres">
      <dgm:prSet presAssocID="{913E477D-45C9-4D89-BECB-F02BB8D67C04}" presName="root2" presStyleCnt="0"/>
      <dgm:spPr/>
    </dgm:pt>
    <dgm:pt modelId="{F7B693A0-0225-4D5C-9595-5EEA82A870EA}" type="pres">
      <dgm:prSet presAssocID="{913E477D-45C9-4D89-BECB-F02BB8D67C04}" presName="LevelTwoTextNode" presStyleLbl="node3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D44688-E427-442A-8FB2-A133033D6714}" type="pres">
      <dgm:prSet presAssocID="{913E477D-45C9-4D89-BECB-F02BB8D67C04}" presName="level3hierChild" presStyleCnt="0"/>
      <dgm:spPr/>
    </dgm:pt>
    <dgm:pt modelId="{BFE36284-A393-45EE-A8D4-BCEE3D446B35}" type="pres">
      <dgm:prSet presAssocID="{D10D28EE-1B28-4322-800E-B142F0BFF159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1883D175-650A-43B2-899C-1B3E45334AAC}" type="pres">
      <dgm:prSet presAssocID="{D10D28EE-1B28-4322-800E-B142F0BFF159}" presName="connTx" presStyleLbl="parChTrans1D2" presStyleIdx="1" presStyleCnt="3"/>
      <dgm:spPr/>
      <dgm:t>
        <a:bodyPr/>
        <a:lstStyle/>
        <a:p>
          <a:endParaRPr lang="cs-CZ"/>
        </a:p>
      </dgm:t>
    </dgm:pt>
    <dgm:pt modelId="{7281ACC8-93BF-420D-8C03-C4B0013A83DB}" type="pres">
      <dgm:prSet presAssocID="{9C98E6E2-8CDB-467D-A633-976A90A6B1AA}" presName="root2" presStyleCnt="0"/>
      <dgm:spPr/>
    </dgm:pt>
    <dgm:pt modelId="{664DD251-001E-41C0-ACFE-DEB8B9B698EB}" type="pres">
      <dgm:prSet presAssocID="{9C98E6E2-8CDB-467D-A633-976A90A6B1AA}" presName="LevelTwoTextNode" presStyleLbl="node2" presStyleIdx="1" presStyleCnt="3" custLinFactNeighborX="-66812" custLinFactNeighborY="-560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29C0CAA-7D6D-4A5D-B60A-4BA1864CAD8E}" type="pres">
      <dgm:prSet presAssocID="{9C98E6E2-8CDB-467D-A633-976A90A6B1AA}" presName="level3hierChild" presStyleCnt="0"/>
      <dgm:spPr/>
    </dgm:pt>
    <dgm:pt modelId="{FC1DC8B9-7B82-4B7B-8735-30400C6DCF4C}" type="pres">
      <dgm:prSet presAssocID="{82A02EFF-4DD3-48D9-AAEE-2C9CD4031A1C}" presName="conn2-1" presStyleLbl="parChTrans1D3" presStyleIdx="3" presStyleCnt="6"/>
      <dgm:spPr/>
      <dgm:t>
        <a:bodyPr/>
        <a:lstStyle/>
        <a:p>
          <a:endParaRPr lang="cs-CZ"/>
        </a:p>
      </dgm:t>
    </dgm:pt>
    <dgm:pt modelId="{BC5774F5-C8AA-4E66-86DC-1BEA6E13FF70}" type="pres">
      <dgm:prSet presAssocID="{82A02EFF-4DD3-48D9-AAEE-2C9CD4031A1C}" presName="connTx" presStyleLbl="parChTrans1D3" presStyleIdx="3" presStyleCnt="6"/>
      <dgm:spPr/>
      <dgm:t>
        <a:bodyPr/>
        <a:lstStyle/>
        <a:p>
          <a:endParaRPr lang="cs-CZ"/>
        </a:p>
      </dgm:t>
    </dgm:pt>
    <dgm:pt modelId="{4CB98DAA-1A1B-4E44-B931-E6A2F74BACEE}" type="pres">
      <dgm:prSet presAssocID="{3CA97FA1-65EB-4097-9799-66D6365476D7}" presName="root2" presStyleCnt="0"/>
      <dgm:spPr/>
    </dgm:pt>
    <dgm:pt modelId="{F5FF969C-25F8-48FE-8845-2278B75257CC}" type="pres">
      <dgm:prSet presAssocID="{3CA97FA1-65EB-4097-9799-66D6365476D7}" presName="LevelTwoTextNode" presStyleLbl="node3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363888-0E1B-4209-B309-C647B404A9BD}" type="pres">
      <dgm:prSet presAssocID="{3CA97FA1-65EB-4097-9799-66D6365476D7}" presName="level3hierChild" presStyleCnt="0"/>
      <dgm:spPr/>
    </dgm:pt>
    <dgm:pt modelId="{15C382B1-EE23-41BE-A749-983FCADEBB78}" type="pres">
      <dgm:prSet presAssocID="{4E495BA1-F2A5-428B-8A2F-01891F3876D5}" presName="conn2-1" presStyleLbl="parChTrans1D3" presStyleIdx="4" presStyleCnt="6"/>
      <dgm:spPr/>
      <dgm:t>
        <a:bodyPr/>
        <a:lstStyle/>
        <a:p>
          <a:endParaRPr lang="cs-CZ"/>
        </a:p>
      </dgm:t>
    </dgm:pt>
    <dgm:pt modelId="{CA924F07-2BF1-408B-8E23-59A6B0B11E0C}" type="pres">
      <dgm:prSet presAssocID="{4E495BA1-F2A5-428B-8A2F-01891F3876D5}" presName="connTx" presStyleLbl="parChTrans1D3" presStyleIdx="4" presStyleCnt="6"/>
      <dgm:spPr/>
      <dgm:t>
        <a:bodyPr/>
        <a:lstStyle/>
        <a:p>
          <a:endParaRPr lang="cs-CZ"/>
        </a:p>
      </dgm:t>
    </dgm:pt>
    <dgm:pt modelId="{FD72E318-7523-4720-AA97-18496A01BE29}" type="pres">
      <dgm:prSet presAssocID="{90F38D02-22C0-4425-964A-962B94C1E217}" presName="root2" presStyleCnt="0"/>
      <dgm:spPr/>
    </dgm:pt>
    <dgm:pt modelId="{C1F227A9-6D40-485B-A47C-485B321963C3}" type="pres">
      <dgm:prSet presAssocID="{90F38D02-22C0-4425-964A-962B94C1E217}" presName="LevelTwoTextNode" presStyleLbl="node3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6749E0-CF7D-49E6-9CAB-754FB013F450}" type="pres">
      <dgm:prSet presAssocID="{90F38D02-22C0-4425-964A-962B94C1E217}" presName="level3hierChild" presStyleCnt="0"/>
      <dgm:spPr/>
    </dgm:pt>
    <dgm:pt modelId="{F525763F-F49C-47DB-A4CE-D739B1A4AF06}" type="pres">
      <dgm:prSet presAssocID="{B43E2C91-7047-4148-BBFE-380DF62393DA}" presName="conn2-1" presStyleLbl="parChTrans1D3" presStyleIdx="5" presStyleCnt="6"/>
      <dgm:spPr/>
      <dgm:t>
        <a:bodyPr/>
        <a:lstStyle/>
        <a:p>
          <a:endParaRPr lang="cs-CZ"/>
        </a:p>
      </dgm:t>
    </dgm:pt>
    <dgm:pt modelId="{2FD8ABA4-DBDA-49A2-B55B-09C69CF193AE}" type="pres">
      <dgm:prSet presAssocID="{B43E2C91-7047-4148-BBFE-380DF62393DA}" presName="connTx" presStyleLbl="parChTrans1D3" presStyleIdx="5" presStyleCnt="6"/>
      <dgm:spPr/>
      <dgm:t>
        <a:bodyPr/>
        <a:lstStyle/>
        <a:p>
          <a:endParaRPr lang="cs-CZ"/>
        </a:p>
      </dgm:t>
    </dgm:pt>
    <dgm:pt modelId="{049DEF85-2BB7-4FDB-970D-586ADA399B71}" type="pres">
      <dgm:prSet presAssocID="{31FDB686-91B2-43D0-92FF-56AE0296FC09}" presName="root2" presStyleCnt="0"/>
      <dgm:spPr/>
    </dgm:pt>
    <dgm:pt modelId="{45F6705B-1F3E-4ACE-BA25-D015A6BD9F24}" type="pres">
      <dgm:prSet presAssocID="{31FDB686-91B2-43D0-92FF-56AE0296FC09}" presName="LevelTwoTextNode" presStyleLbl="node3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69C5EFC-17A8-4AA6-ABF6-E4B5407A57CB}" type="pres">
      <dgm:prSet presAssocID="{31FDB686-91B2-43D0-92FF-56AE0296FC09}" presName="level3hierChild" presStyleCnt="0"/>
      <dgm:spPr/>
    </dgm:pt>
    <dgm:pt modelId="{91D396FB-5039-4DAF-B269-2067D05B8679}" type="pres">
      <dgm:prSet presAssocID="{63CC66CC-6B04-451F-818D-937DB4E63EB9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CDBD47C7-7314-4160-A838-0F5513D2A059}" type="pres">
      <dgm:prSet presAssocID="{63CC66CC-6B04-451F-818D-937DB4E63EB9}" presName="connTx" presStyleLbl="parChTrans1D2" presStyleIdx="2" presStyleCnt="3"/>
      <dgm:spPr/>
      <dgm:t>
        <a:bodyPr/>
        <a:lstStyle/>
        <a:p>
          <a:endParaRPr lang="cs-CZ"/>
        </a:p>
      </dgm:t>
    </dgm:pt>
    <dgm:pt modelId="{1B806D8F-E6DB-443E-821C-58B19046F918}" type="pres">
      <dgm:prSet presAssocID="{80DD9749-473D-4D98-B8D9-0646F4F9D91B}" presName="root2" presStyleCnt="0"/>
      <dgm:spPr/>
    </dgm:pt>
    <dgm:pt modelId="{1EF8C9E9-98E3-4392-AF6C-AFAF29199833}" type="pres">
      <dgm:prSet presAssocID="{80DD9749-473D-4D98-B8D9-0646F4F9D91B}" presName="LevelTwoTextNode" presStyleLbl="node2" presStyleIdx="2" presStyleCnt="3" custLinFactNeighborX="-71305" custLinFactNeighborY="-928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4A6A34-7E2F-482A-BB0C-3E869DD8BAAB}" type="pres">
      <dgm:prSet presAssocID="{80DD9749-473D-4D98-B8D9-0646F4F9D91B}" presName="level3hierChild" presStyleCnt="0"/>
      <dgm:spPr/>
    </dgm:pt>
  </dgm:ptLst>
  <dgm:cxnLst>
    <dgm:cxn modelId="{E09C9C06-9158-47C8-AFE3-B40A1FD90D8B}" type="presOf" srcId="{97763664-815A-4345-89C9-9D9ADBBB7F60}" destId="{AACB17BC-0499-462E-BBEB-A875D0FEC54F}" srcOrd="0" destOrd="0" presId="urn:microsoft.com/office/officeart/2005/8/layout/hierarchy2"/>
    <dgm:cxn modelId="{479A3706-68CC-46DD-8F0B-2CD390294033}" type="presOf" srcId="{49BBDF41-BAC0-4984-AA98-E05B768F2A05}" destId="{0CD97608-1424-4EBA-8DF7-9BE1E3960DBB}" srcOrd="1" destOrd="0" presId="urn:microsoft.com/office/officeart/2005/8/layout/hierarchy2"/>
    <dgm:cxn modelId="{D8255D41-5FA9-4E29-BF95-B7386CB63B0D}" type="presOf" srcId="{D10D28EE-1B28-4322-800E-B142F0BFF159}" destId="{1883D175-650A-43B2-899C-1B3E45334AAC}" srcOrd="1" destOrd="0" presId="urn:microsoft.com/office/officeart/2005/8/layout/hierarchy2"/>
    <dgm:cxn modelId="{933DAF47-4AA7-434E-B36E-8E7664A3526A}" srcId="{9C98E6E2-8CDB-467D-A633-976A90A6B1AA}" destId="{3CA97FA1-65EB-4097-9799-66D6365476D7}" srcOrd="0" destOrd="0" parTransId="{82A02EFF-4DD3-48D9-AAEE-2C9CD4031A1C}" sibTransId="{8DBA1C75-AB2F-4BCC-BFB4-E215668BBC4F}"/>
    <dgm:cxn modelId="{F131010F-DDEF-443B-A03B-24A349677294}" srcId="{01B6D7DE-48EF-4AE3-9F68-72A4B461193C}" destId="{5D71755E-D0E4-437E-B289-D0B9EADEC639}" srcOrd="1" destOrd="0" parTransId="{1D046B65-F373-45BB-886A-9F997F0675A8}" sibTransId="{5ACA6164-110F-4EDA-8BCE-AD6B40BB6C90}"/>
    <dgm:cxn modelId="{92A8753F-1FBA-48DC-A370-B1E45D59D48A}" type="presOf" srcId="{04D795E2-CEF0-4F7E-BDB4-B315D100F31F}" destId="{BB864A3B-BEEB-4724-B3F4-EF8CEE88B717}" srcOrd="0" destOrd="0" presId="urn:microsoft.com/office/officeart/2005/8/layout/hierarchy2"/>
    <dgm:cxn modelId="{A9D9E5C2-8A3B-4DCC-8D39-6F6DDA6752EA}" type="presOf" srcId="{4E495BA1-F2A5-428B-8A2F-01891F3876D5}" destId="{15C382B1-EE23-41BE-A749-983FCADEBB78}" srcOrd="0" destOrd="0" presId="urn:microsoft.com/office/officeart/2005/8/layout/hierarchy2"/>
    <dgm:cxn modelId="{692C97D7-33D7-4A7A-AA1E-6A37DD2988E0}" type="presOf" srcId="{499EE31E-3CF4-48D6-90AF-A6601ECEEC57}" destId="{9CF96E30-13E5-4D7A-9825-0A3A54601056}" srcOrd="0" destOrd="0" presId="urn:microsoft.com/office/officeart/2005/8/layout/hierarchy2"/>
    <dgm:cxn modelId="{E9C3A138-242C-4F49-8E8E-D973A088A979}" type="presOf" srcId="{B43E2C91-7047-4148-BBFE-380DF62393DA}" destId="{2FD8ABA4-DBDA-49A2-B55B-09C69CF193AE}" srcOrd="1" destOrd="0" presId="urn:microsoft.com/office/officeart/2005/8/layout/hierarchy2"/>
    <dgm:cxn modelId="{3B76CC84-7CE8-49A4-AE49-34627A850933}" type="presOf" srcId="{A99AF150-E196-47EA-A6C4-815639D19DCF}" destId="{BB5A5E13-89D9-42FB-BADC-2519BC773FFE}" srcOrd="0" destOrd="0" presId="urn:microsoft.com/office/officeart/2005/8/layout/hierarchy2"/>
    <dgm:cxn modelId="{3ECF95BE-D245-4715-AF6A-9C40F48F23D8}" type="presOf" srcId="{4E495BA1-F2A5-428B-8A2F-01891F3876D5}" destId="{CA924F07-2BF1-408B-8E23-59A6B0B11E0C}" srcOrd="1" destOrd="0" presId="urn:microsoft.com/office/officeart/2005/8/layout/hierarchy2"/>
    <dgm:cxn modelId="{A86F2C93-E4B4-40F3-8150-EDC6AF28FFC9}" type="presOf" srcId="{31FDB686-91B2-43D0-92FF-56AE0296FC09}" destId="{45F6705B-1F3E-4ACE-BA25-D015A6BD9F24}" srcOrd="0" destOrd="0" presId="urn:microsoft.com/office/officeart/2005/8/layout/hierarchy2"/>
    <dgm:cxn modelId="{44D7A0ED-958C-435A-8477-9351DD816820}" type="presOf" srcId="{82A02EFF-4DD3-48D9-AAEE-2C9CD4031A1C}" destId="{BC5774F5-C8AA-4E66-86DC-1BEA6E13FF70}" srcOrd="1" destOrd="0" presId="urn:microsoft.com/office/officeart/2005/8/layout/hierarchy2"/>
    <dgm:cxn modelId="{2EB0D5C1-04A4-4D7E-829D-424A4AFB63E1}" srcId="{9C98E6E2-8CDB-467D-A633-976A90A6B1AA}" destId="{90F38D02-22C0-4425-964A-962B94C1E217}" srcOrd="1" destOrd="0" parTransId="{4E495BA1-F2A5-428B-8A2F-01891F3876D5}" sibTransId="{425260B6-A9CE-4599-8ED3-92BB88AA4BA7}"/>
    <dgm:cxn modelId="{B5431DBF-6996-49CC-9752-FF76D7332845}" type="presOf" srcId="{913E477D-45C9-4D89-BECB-F02BB8D67C04}" destId="{F7B693A0-0225-4D5C-9595-5EEA82A870EA}" srcOrd="0" destOrd="0" presId="urn:microsoft.com/office/officeart/2005/8/layout/hierarchy2"/>
    <dgm:cxn modelId="{114E9D91-5FB4-4E35-8999-F1C50B660F44}" type="presOf" srcId="{A99AF150-E196-47EA-A6C4-815639D19DCF}" destId="{54D99ED1-F259-4812-889D-902565A24DA0}" srcOrd="1" destOrd="0" presId="urn:microsoft.com/office/officeart/2005/8/layout/hierarchy2"/>
    <dgm:cxn modelId="{912AD952-8ABC-4DF4-93B3-01114D406859}" type="presOf" srcId="{3CA97FA1-65EB-4097-9799-66D6365476D7}" destId="{F5FF969C-25F8-48FE-8845-2278B75257CC}" srcOrd="0" destOrd="0" presId="urn:microsoft.com/office/officeart/2005/8/layout/hierarchy2"/>
    <dgm:cxn modelId="{83BF8408-FADC-483C-A1AD-1A81E2139CAD}" srcId="{9C98E6E2-8CDB-467D-A633-976A90A6B1AA}" destId="{31FDB686-91B2-43D0-92FF-56AE0296FC09}" srcOrd="2" destOrd="0" parTransId="{B43E2C91-7047-4148-BBFE-380DF62393DA}" sibTransId="{2AC5B4BB-829D-45AC-A274-8261CF6F8146}"/>
    <dgm:cxn modelId="{0F6DA7F7-C62C-4ADC-80BB-E690CBC6162E}" type="presOf" srcId="{5D71755E-D0E4-437E-B289-D0B9EADEC639}" destId="{A50056A6-1413-4F28-BDE1-F15A9879CDF5}" srcOrd="0" destOrd="0" presId="urn:microsoft.com/office/officeart/2005/8/layout/hierarchy2"/>
    <dgm:cxn modelId="{7148676A-3E6D-4FBA-A356-0AC73CB56F17}" srcId="{01B6D7DE-48EF-4AE3-9F68-72A4B461193C}" destId="{913E477D-45C9-4D89-BECB-F02BB8D67C04}" srcOrd="2" destOrd="0" parTransId="{04D795E2-CEF0-4F7E-BDB4-B315D100F31F}" sibTransId="{EC902134-3D43-4190-BB55-C2D3D1420D04}"/>
    <dgm:cxn modelId="{BFAA7FFF-D8B3-4066-A869-D853AC22B8FB}" type="presOf" srcId="{D10D28EE-1B28-4322-800E-B142F0BFF159}" destId="{BFE36284-A393-45EE-A8D4-BCEE3D446B35}" srcOrd="0" destOrd="0" presId="urn:microsoft.com/office/officeart/2005/8/layout/hierarchy2"/>
    <dgm:cxn modelId="{E2FC7E0A-FCCE-49DD-9983-8D3A273FF9E8}" type="presOf" srcId="{04D795E2-CEF0-4F7E-BDB4-B315D100F31F}" destId="{E6DE8568-7620-4359-8ED0-7AFA1AA31684}" srcOrd="1" destOrd="0" presId="urn:microsoft.com/office/officeart/2005/8/layout/hierarchy2"/>
    <dgm:cxn modelId="{D136913B-4865-4841-BD5C-295C0F84D93D}" type="presOf" srcId="{80DD9749-473D-4D98-B8D9-0646F4F9D91B}" destId="{1EF8C9E9-98E3-4392-AF6C-AFAF29199833}" srcOrd="0" destOrd="0" presId="urn:microsoft.com/office/officeart/2005/8/layout/hierarchy2"/>
    <dgm:cxn modelId="{6B5CDDCD-4F77-4655-A2DA-5C5A1678E9CA}" srcId="{01B6D7DE-48EF-4AE3-9F68-72A4B461193C}" destId="{97763664-815A-4345-89C9-9D9ADBBB7F60}" srcOrd="0" destOrd="0" parTransId="{A99AF150-E196-47EA-A6C4-815639D19DCF}" sibTransId="{790C58C7-94E0-4E11-9302-3C90CE29A6A3}"/>
    <dgm:cxn modelId="{A1C0C096-546A-4C53-B730-BDA276566E65}" srcId="{499EE31E-3CF4-48D6-90AF-A6601ECEEC57}" destId="{80DD9749-473D-4D98-B8D9-0646F4F9D91B}" srcOrd="2" destOrd="0" parTransId="{63CC66CC-6B04-451F-818D-937DB4E63EB9}" sibTransId="{53E0A915-B798-413A-B625-7F251D9843F7}"/>
    <dgm:cxn modelId="{3364076E-941A-4C2B-A6D8-7BE4FA61B173}" srcId="{C27C84C0-5EAE-4FFE-8524-61A616B4BF26}" destId="{499EE31E-3CF4-48D6-90AF-A6601ECEEC57}" srcOrd="0" destOrd="0" parTransId="{FE96E4A0-AB72-48F6-9C87-1B714C607E91}" sibTransId="{E6E93FC4-1BF6-433D-ADE3-6C701EE716DC}"/>
    <dgm:cxn modelId="{2CD39923-A471-4E13-9EC6-EA399C7D9CC3}" srcId="{499EE31E-3CF4-48D6-90AF-A6601ECEEC57}" destId="{01B6D7DE-48EF-4AE3-9F68-72A4B461193C}" srcOrd="0" destOrd="0" parTransId="{49BBDF41-BAC0-4984-AA98-E05B768F2A05}" sibTransId="{66A8672E-637A-4E3C-A000-DD43EC3C4759}"/>
    <dgm:cxn modelId="{A0A4EDE3-F573-42EF-A8E5-D945878C9EAE}" type="presOf" srcId="{1D046B65-F373-45BB-886A-9F997F0675A8}" destId="{2C0FECB8-CBEB-4922-8A04-FA62AB29FC1C}" srcOrd="1" destOrd="0" presId="urn:microsoft.com/office/officeart/2005/8/layout/hierarchy2"/>
    <dgm:cxn modelId="{9623A5C1-BCFB-49FF-AA82-BADC2997035E}" type="presOf" srcId="{01B6D7DE-48EF-4AE3-9F68-72A4B461193C}" destId="{4845EDDF-4B61-4BBC-8CCB-E7B4D02547FC}" srcOrd="0" destOrd="0" presId="urn:microsoft.com/office/officeart/2005/8/layout/hierarchy2"/>
    <dgm:cxn modelId="{B72C930D-A699-4D2B-BA15-703248A19AD6}" type="presOf" srcId="{63CC66CC-6B04-451F-818D-937DB4E63EB9}" destId="{91D396FB-5039-4DAF-B269-2067D05B8679}" srcOrd="0" destOrd="0" presId="urn:microsoft.com/office/officeart/2005/8/layout/hierarchy2"/>
    <dgm:cxn modelId="{CFF2EA3E-A30D-4482-AB00-25CFABB9B0FB}" srcId="{499EE31E-3CF4-48D6-90AF-A6601ECEEC57}" destId="{9C98E6E2-8CDB-467D-A633-976A90A6B1AA}" srcOrd="1" destOrd="0" parTransId="{D10D28EE-1B28-4322-800E-B142F0BFF159}" sibTransId="{0D213182-4653-4B2A-BEF0-AD78897E004D}"/>
    <dgm:cxn modelId="{F628E802-7139-4D37-B40F-3BC324D85D76}" type="presOf" srcId="{49BBDF41-BAC0-4984-AA98-E05B768F2A05}" destId="{D0F87DBB-E31D-4721-A597-199F51B42780}" srcOrd="0" destOrd="0" presId="urn:microsoft.com/office/officeart/2005/8/layout/hierarchy2"/>
    <dgm:cxn modelId="{66F6235E-A0C2-4731-83F1-EDEED106F05D}" type="presOf" srcId="{C27C84C0-5EAE-4FFE-8524-61A616B4BF26}" destId="{A99F8AF1-C6AA-463C-AEB2-7A255A5DD453}" srcOrd="0" destOrd="0" presId="urn:microsoft.com/office/officeart/2005/8/layout/hierarchy2"/>
    <dgm:cxn modelId="{2420A664-0BF3-43AB-8F8E-9DCC154295B4}" type="presOf" srcId="{82A02EFF-4DD3-48D9-AAEE-2C9CD4031A1C}" destId="{FC1DC8B9-7B82-4B7B-8735-30400C6DCF4C}" srcOrd="0" destOrd="0" presId="urn:microsoft.com/office/officeart/2005/8/layout/hierarchy2"/>
    <dgm:cxn modelId="{895F31D0-94AF-44C2-9316-7B5A81750158}" type="presOf" srcId="{B43E2C91-7047-4148-BBFE-380DF62393DA}" destId="{F525763F-F49C-47DB-A4CE-D739B1A4AF06}" srcOrd="0" destOrd="0" presId="urn:microsoft.com/office/officeart/2005/8/layout/hierarchy2"/>
    <dgm:cxn modelId="{0DEB06A1-514F-426E-A1CB-CC39B8907868}" type="presOf" srcId="{1D046B65-F373-45BB-886A-9F997F0675A8}" destId="{89DBEE29-0957-4E98-A4C4-408C2015C726}" srcOrd="0" destOrd="0" presId="urn:microsoft.com/office/officeart/2005/8/layout/hierarchy2"/>
    <dgm:cxn modelId="{813C78BD-5383-4032-84A8-15FCA68ACF0B}" type="presOf" srcId="{90F38D02-22C0-4425-964A-962B94C1E217}" destId="{C1F227A9-6D40-485B-A47C-485B321963C3}" srcOrd="0" destOrd="0" presId="urn:microsoft.com/office/officeart/2005/8/layout/hierarchy2"/>
    <dgm:cxn modelId="{B10DBEE9-1E66-4245-AA2A-4DADD3504E8E}" type="presOf" srcId="{9C98E6E2-8CDB-467D-A633-976A90A6B1AA}" destId="{664DD251-001E-41C0-ACFE-DEB8B9B698EB}" srcOrd="0" destOrd="0" presId="urn:microsoft.com/office/officeart/2005/8/layout/hierarchy2"/>
    <dgm:cxn modelId="{9BF29A84-77CC-4B40-BD47-E724258CF928}" type="presOf" srcId="{63CC66CC-6B04-451F-818D-937DB4E63EB9}" destId="{CDBD47C7-7314-4160-A838-0F5513D2A059}" srcOrd="1" destOrd="0" presId="urn:microsoft.com/office/officeart/2005/8/layout/hierarchy2"/>
    <dgm:cxn modelId="{8283B247-F6EE-4449-8675-23D5B2179B2E}" type="presParOf" srcId="{A99F8AF1-C6AA-463C-AEB2-7A255A5DD453}" destId="{AA40200C-1706-4859-AEE8-1E3A6247AA56}" srcOrd="0" destOrd="0" presId="urn:microsoft.com/office/officeart/2005/8/layout/hierarchy2"/>
    <dgm:cxn modelId="{FCB370DF-F03E-4791-978D-7F89CC60F912}" type="presParOf" srcId="{AA40200C-1706-4859-AEE8-1E3A6247AA56}" destId="{9CF96E30-13E5-4D7A-9825-0A3A54601056}" srcOrd="0" destOrd="0" presId="urn:microsoft.com/office/officeart/2005/8/layout/hierarchy2"/>
    <dgm:cxn modelId="{AFE4F0DC-65C8-4FB4-AE5A-52A0D9E59D57}" type="presParOf" srcId="{AA40200C-1706-4859-AEE8-1E3A6247AA56}" destId="{6D011EC7-64EA-49FC-B7BF-51931D7132D4}" srcOrd="1" destOrd="0" presId="urn:microsoft.com/office/officeart/2005/8/layout/hierarchy2"/>
    <dgm:cxn modelId="{9D39DEC0-1116-4E70-B722-2CB1D6065DA9}" type="presParOf" srcId="{6D011EC7-64EA-49FC-B7BF-51931D7132D4}" destId="{D0F87DBB-E31D-4721-A597-199F51B42780}" srcOrd="0" destOrd="0" presId="urn:microsoft.com/office/officeart/2005/8/layout/hierarchy2"/>
    <dgm:cxn modelId="{BAC0F890-55EE-42B5-B8F3-D160131190AC}" type="presParOf" srcId="{D0F87DBB-E31D-4721-A597-199F51B42780}" destId="{0CD97608-1424-4EBA-8DF7-9BE1E3960DBB}" srcOrd="0" destOrd="0" presId="urn:microsoft.com/office/officeart/2005/8/layout/hierarchy2"/>
    <dgm:cxn modelId="{759E219F-BE5F-40D7-B1D9-5F0B585EA4F1}" type="presParOf" srcId="{6D011EC7-64EA-49FC-B7BF-51931D7132D4}" destId="{6C9F3185-31CD-4C7B-81A9-83A66E661B2A}" srcOrd="1" destOrd="0" presId="urn:microsoft.com/office/officeart/2005/8/layout/hierarchy2"/>
    <dgm:cxn modelId="{239037D1-DCAB-4181-8002-C3E06F725B89}" type="presParOf" srcId="{6C9F3185-31CD-4C7B-81A9-83A66E661B2A}" destId="{4845EDDF-4B61-4BBC-8CCB-E7B4D02547FC}" srcOrd="0" destOrd="0" presId="urn:microsoft.com/office/officeart/2005/8/layout/hierarchy2"/>
    <dgm:cxn modelId="{72B75FCE-487C-4451-97A2-C567CEB628B5}" type="presParOf" srcId="{6C9F3185-31CD-4C7B-81A9-83A66E661B2A}" destId="{08575FA0-23E0-4B3B-8BA2-0EDC177FAD0F}" srcOrd="1" destOrd="0" presId="urn:microsoft.com/office/officeart/2005/8/layout/hierarchy2"/>
    <dgm:cxn modelId="{58CEDC3F-3ACD-4DEE-ADF5-94C863453A30}" type="presParOf" srcId="{08575FA0-23E0-4B3B-8BA2-0EDC177FAD0F}" destId="{BB5A5E13-89D9-42FB-BADC-2519BC773FFE}" srcOrd="0" destOrd="0" presId="urn:microsoft.com/office/officeart/2005/8/layout/hierarchy2"/>
    <dgm:cxn modelId="{44145086-40D5-444E-9EAB-245E6E1A18CF}" type="presParOf" srcId="{BB5A5E13-89D9-42FB-BADC-2519BC773FFE}" destId="{54D99ED1-F259-4812-889D-902565A24DA0}" srcOrd="0" destOrd="0" presId="urn:microsoft.com/office/officeart/2005/8/layout/hierarchy2"/>
    <dgm:cxn modelId="{843C062A-F077-4A56-B8C0-740F53D2A655}" type="presParOf" srcId="{08575FA0-23E0-4B3B-8BA2-0EDC177FAD0F}" destId="{35EFF8EB-70E5-4627-A956-6AE46E84ADE2}" srcOrd="1" destOrd="0" presId="urn:microsoft.com/office/officeart/2005/8/layout/hierarchy2"/>
    <dgm:cxn modelId="{403CDFF1-1DAB-494E-B108-964824B86CA8}" type="presParOf" srcId="{35EFF8EB-70E5-4627-A956-6AE46E84ADE2}" destId="{AACB17BC-0499-462E-BBEB-A875D0FEC54F}" srcOrd="0" destOrd="0" presId="urn:microsoft.com/office/officeart/2005/8/layout/hierarchy2"/>
    <dgm:cxn modelId="{12254994-97B0-489C-B3E7-A893D72BF3A6}" type="presParOf" srcId="{35EFF8EB-70E5-4627-A956-6AE46E84ADE2}" destId="{A1494408-137C-454D-89D8-B5231151BB16}" srcOrd="1" destOrd="0" presId="urn:microsoft.com/office/officeart/2005/8/layout/hierarchy2"/>
    <dgm:cxn modelId="{4C1AE7BC-7AFB-4288-AD8E-BB8B7556A9B6}" type="presParOf" srcId="{08575FA0-23E0-4B3B-8BA2-0EDC177FAD0F}" destId="{89DBEE29-0957-4E98-A4C4-408C2015C726}" srcOrd="2" destOrd="0" presId="urn:microsoft.com/office/officeart/2005/8/layout/hierarchy2"/>
    <dgm:cxn modelId="{553E49EB-F3CC-418C-8071-248BC9DE50CC}" type="presParOf" srcId="{89DBEE29-0957-4E98-A4C4-408C2015C726}" destId="{2C0FECB8-CBEB-4922-8A04-FA62AB29FC1C}" srcOrd="0" destOrd="0" presId="urn:microsoft.com/office/officeart/2005/8/layout/hierarchy2"/>
    <dgm:cxn modelId="{20529610-25A5-4D54-915F-06181EFC9E9E}" type="presParOf" srcId="{08575FA0-23E0-4B3B-8BA2-0EDC177FAD0F}" destId="{06122E6E-78C0-4C58-B220-AB0960C6B40C}" srcOrd="3" destOrd="0" presId="urn:microsoft.com/office/officeart/2005/8/layout/hierarchy2"/>
    <dgm:cxn modelId="{5CA90FDA-3ED4-484A-9C9B-3C702D82729E}" type="presParOf" srcId="{06122E6E-78C0-4C58-B220-AB0960C6B40C}" destId="{A50056A6-1413-4F28-BDE1-F15A9879CDF5}" srcOrd="0" destOrd="0" presId="urn:microsoft.com/office/officeart/2005/8/layout/hierarchy2"/>
    <dgm:cxn modelId="{43632F14-E125-4337-BC48-15B234B670AE}" type="presParOf" srcId="{06122E6E-78C0-4C58-B220-AB0960C6B40C}" destId="{354BE672-5B9E-4265-913D-FA2206FE3AB8}" srcOrd="1" destOrd="0" presId="urn:microsoft.com/office/officeart/2005/8/layout/hierarchy2"/>
    <dgm:cxn modelId="{7CF63A96-21BD-48F8-B8F1-FBC09BB3EC85}" type="presParOf" srcId="{08575FA0-23E0-4B3B-8BA2-0EDC177FAD0F}" destId="{BB864A3B-BEEB-4724-B3F4-EF8CEE88B717}" srcOrd="4" destOrd="0" presId="urn:microsoft.com/office/officeart/2005/8/layout/hierarchy2"/>
    <dgm:cxn modelId="{1DB2E29A-171C-49F1-A663-A02BACEB15CB}" type="presParOf" srcId="{BB864A3B-BEEB-4724-B3F4-EF8CEE88B717}" destId="{E6DE8568-7620-4359-8ED0-7AFA1AA31684}" srcOrd="0" destOrd="0" presId="urn:microsoft.com/office/officeart/2005/8/layout/hierarchy2"/>
    <dgm:cxn modelId="{5FEBF508-CBAD-44CE-8521-428C005DCD35}" type="presParOf" srcId="{08575FA0-23E0-4B3B-8BA2-0EDC177FAD0F}" destId="{B08F0B99-ACE8-4AD8-833D-787EBF378769}" srcOrd="5" destOrd="0" presId="urn:microsoft.com/office/officeart/2005/8/layout/hierarchy2"/>
    <dgm:cxn modelId="{FF52AE3A-978B-4678-A9BC-D3A17E0AAF09}" type="presParOf" srcId="{B08F0B99-ACE8-4AD8-833D-787EBF378769}" destId="{F7B693A0-0225-4D5C-9595-5EEA82A870EA}" srcOrd="0" destOrd="0" presId="urn:microsoft.com/office/officeart/2005/8/layout/hierarchy2"/>
    <dgm:cxn modelId="{6444C784-2C38-4098-BF43-1BB9C88E3093}" type="presParOf" srcId="{B08F0B99-ACE8-4AD8-833D-787EBF378769}" destId="{1DD44688-E427-442A-8FB2-A133033D6714}" srcOrd="1" destOrd="0" presId="urn:microsoft.com/office/officeart/2005/8/layout/hierarchy2"/>
    <dgm:cxn modelId="{192300ED-32C3-471A-9404-CF7C68389092}" type="presParOf" srcId="{6D011EC7-64EA-49FC-B7BF-51931D7132D4}" destId="{BFE36284-A393-45EE-A8D4-BCEE3D446B35}" srcOrd="2" destOrd="0" presId="urn:microsoft.com/office/officeart/2005/8/layout/hierarchy2"/>
    <dgm:cxn modelId="{C233175D-401B-4AC4-86F5-A11DFC6B0581}" type="presParOf" srcId="{BFE36284-A393-45EE-A8D4-BCEE3D446B35}" destId="{1883D175-650A-43B2-899C-1B3E45334AAC}" srcOrd="0" destOrd="0" presId="urn:microsoft.com/office/officeart/2005/8/layout/hierarchy2"/>
    <dgm:cxn modelId="{6D7D7C8C-1B02-4530-B1E5-7E67EB6A8772}" type="presParOf" srcId="{6D011EC7-64EA-49FC-B7BF-51931D7132D4}" destId="{7281ACC8-93BF-420D-8C03-C4B0013A83DB}" srcOrd="3" destOrd="0" presId="urn:microsoft.com/office/officeart/2005/8/layout/hierarchy2"/>
    <dgm:cxn modelId="{421829D1-283F-4202-B76E-65E5306FC6C1}" type="presParOf" srcId="{7281ACC8-93BF-420D-8C03-C4B0013A83DB}" destId="{664DD251-001E-41C0-ACFE-DEB8B9B698EB}" srcOrd="0" destOrd="0" presId="urn:microsoft.com/office/officeart/2005/8/layout/hierarchy2"/>
    <dgm:cxn modelId="{BD1576AE-3FC6-451A-87D2-D5024D1F7BD5}" type="presParOf" srcId="{7281ACC8-93BF-420D-8C03-C4B0013A83DB}" destId="{429C0CAA-7D6D-4A5D-B60A-4BA1864CAD8E}" srcOrd="1" destOrd="0" presId="urn:microsoft.com/office/officeart/2005/8/layout/hierarchy2"/>
    <dgm:cxn modelId="{C38BFAA7-9F92-40FD-ADC5-4F8298A20D58}" type="presParOf" srcId="{429C0CAA-7D6D-4A5D-B60A-4BA1864CAD8E}" destId="{FC1DC8B9-7B82-4B7B-8735-30400C6DCF4C}" srcOrd="0" destOrd="0" presId="urn:microsoft.com/office/officeart/2005/8/layout/hierarchy2"/>
    <dgm:cxn modelId="{124F8DF0-120B-4DBB-A56A-B4F997D096A6}" type="presParOf" srcId="{FC1DC8B9-7B82-4B7B-8735-30400C6DCF4C}" destId="{BC5774F5-C8AA-4E66-86DC-1BEA6E13FF70}" srcOrd="0" destOrd="0" presId="urn:microsoft.com/office/officeart/2005/8/layout/hierarchy2"/>
    <dgm:cxn modelId="{1E8A7877-F67E-4861-820B-3770D0E1EA63}" type="presParOf" srcId="{429C0CAA-7D6D-4A5D-B60A-4BA1864CAD8E}" destId="{4CB98DAA-1A1B-4E44-B931-E6A2F74BACEE}" srcOrd="1" destOrd="0" presId="urn:microsoft.com/office/officeart/2005/8/layout/hierarchy2"/>
    <dgm:cxn modelId="{DA643A88-3106-4015-87C0-86F8A32C80DE}" type="presParOf" srcId="{4CB98DAA-1A1B-4E44-B931-E6A2F74BACEE}" destId="{F5FF969C-25F8-48FE-8845-2278B75257CC}" srcOrd="0" destOrd="0" presId="urn:microsoft.com/office/officeart/2005/8/layout/hierarchy2"/>
    <dgm:cxn modelId="{D105B2B0-4C0C-406B-95F4-E7FED2DD5DB7}" type="presParOf" srcId="{4CB98DAA-1A1B-4E44-B931-E6A2F74BACEE}" destId="{E4363888-0E1B-4209-B309-C647B404A9BD}" srcOrd="1" destOrd="0" presId="urn:microsoft.com/office/officeart/2005/8/layout/hierarchy2"/>
    <dgm:cxn modelId="{EA948E17-B66E-4007-964D-743D0189D4C4}" type="presParOf" srcId="{429C0CAA-7D6D-4A5D-B60A-4BA1864CAD8E}" destId="{15C382B1-EE23-41BE-A749-983FCADEBB78}" srcOrd="2" destOrd="0" presId="urn:microsoft.com/office/officeart/2005/8/layout/hierarchy2"/>
    <dgm:cxn modelId="{C6AEF9BD-A543-48D8-80BD-1E13BA493947}" type="presParOf" srcId="{15C382B1-EE23-41BE-A749-983FCADEBB78}" destId="{CA924F07-2BF1-408B-8E23-59A6B0B11E0C}" srcOrd="0" destOrd="0" presId="urn:microsoft.com/office/officeart/2005/8/layout/hierarchy2"/>
    <dgm:cxn modelId="{42C64595-F6B2-4113-9F1A-912ECDCB55FC}" type="presParOf" srcId="{429C0CAA-7D6D-4A5D-B60A-4BA1864CAD8E}" destId="{FD72E318-7523-4720-AA97-18496A01BE29}" srcOrd="3" destOrd="0" presId="urn:microsoft.com/office/officeart/2005/8/layout/hierarchy2"/>
    <dgm:cxn modelId="{067992C1-2668-4473-8875-24C14D398803}" type="presParOf" srcId="{FD72E318-7523-4720-AA97-18496A01BE29}" destId="{C1F227A9-6D40-485B-A47C-485B321963C3}" srcOrd="0" destOrd="0" presId="urn:microsoft.com/office/officeart/2005/8/layout/hierarchy2"/>
    <dgm:cxn modelId="{62BAB3BB-BA92-4C8C-A196-84A675538528}" type="presParOf" srcId="{FD72E318-7523-4720-AA97-18496A01BE29}" destId="{B06749E0-CF7D-49E6-9CAB-754FB013F450}" srcOrd="1" destOrd="0" presId="urn:microsoft.com/office/officeart/2005/8/layout/hierarchy2"/>
    <dgm:cxn modelId="{86C36B88-80C3-4249-B7C1-D8021DCC2BFD}" type="presParOf" srcId="{429C0CAA-7D6D-4A5D-B60A-4BA1864CAD8E}" destId="{F525763F-F49C-47DB-A4CE-D739B1A4AF06}" srcOrd="4" destOrd="0" presId="urn:microsoft.com/office/officeart/2005/8/layout/hierarchy2"/>
    <dgm:cxn modelId="{1B5CFD51-78C6-4416-9B2D-71B0FC2DF888}" type="presParOf" srcId="{F525763F-F49C-47DB-A4CE-D739B1A4AF06}" destId="{2FD8ABA4-DBDA-49A2-B55B-09C69CF193AE}" srcOrd="0" destOrd="0" presId="urn:microsoft.com/office/officeart/2005/8/layout/hierarchy2"/>
    <dgm:cxn modelId="{D208A66E-C435-4A7D-B583-8807F2E1C57B}" type="presParOf" srcId="{429C0CAA-7D6D-4A5D-B60A-4BA1864CAD8E}" destId="{049DEF85-2BB7-4FDB-970D-586ADA399B71}" srcOrd="5" destOrd="0" presId="urn:microsoft.com/office/officeart/2005/8/layout/hierarchy2"/>
    <dgm:cxn modelId="{2F6FE759-9149-4F75-AB1B-477DD1BF05F2}" type="presParOf" srcId="{049DEF85-2BB7-4FDB-970D-586ADA399B71}" destId="{45F6705B-1F3E-4ACE-BA25-D015A6BD9F24}" srcOrd="0" destOrd="0" presId="urn:microsoft.com/office/officeart/2005/8/layout/hierarchy2"/>
    <dgm:cxn modelId="{CB092606-FD7E-400E-A21D-2950D39CB778}" type="presParOf" srcId="{049DEF85-2BB7-4FDB-970D-586ADA399B71}" destId="{A69C5EFC-17A8-4AA6-ABF6-E4B5407A57CB}" srcOrd="1" destOrd="0" presId="urn:microsoft.com/office/officeart/2005/8/layout/hierarchy2"/>
    <dgm:cxn modelId="{FA8B5ACA-F781-4C63-AAF4-F4BD1690ADE0}" type="presParOf" srcId="{6D011EC7-64EA-49FC-B7BF-51931D7132D4}" destId="{91D396FB-5039-4DAF-B269-2067D05B8679}" srcOrd="4" destOrd="0" presId="urn:microsoft.com/office/officeart/2005/8/layout/hierarchy2"/>
    <dgm:cxn modelId="{C9CE7917-2033-4072-99B8-850F905E326C}" type="presParOf" srcId="{91D396FB-5039-4DAF-B269-2067D05B8679}" destId="{CDBD47C7-7314-4160-A838-0F5513D2A059}" srcOrd="0" destOrd="0" presId="urn:microsoft.com/office/officeart/2005/8/layout/hierarchy2"/>
    <dgm:cxn modelId="{4FA7E2EE-6554-48EC-9514-7AD3D7791F71}" type="presParOf" srcId="{6D011EC7-64EA-49FC-B7BF-51931D7132D4}" destId="{1B806D8F-E6DB-443E-821C-58B19046F918}" srcOrd="5" destOrd="0" presId="urn:microsoft.com/office/officeart/2005/8/layout/hierarchy2"/>
    <dgm:cxn modelId="{6F47B66C-D6D6-47ED-8C97-BDC151161AB3}" type="presParOf" srcId="{1B806D8F-E6DB-443E-821C-58B19046F918}" destId="{1EF8C9E9-98E3-4392-AF6C-AFAF29199833}" srcOrd="0" destOrd="0" presId="urn:microsoft.com/office/officeart/2005/8/layout/hierarchy2"/>
    <dgm:cxn modelId="{307F2C19-17AD-4376-9160-D97FC720422D}" type="presParOf" srcId="{1B806D8F-E6DB-443E-821C-58B19046F918}" destId="{814A6A34-7E2F-482A-BB0C-3E869DD8BAA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F96E30-13E5-4D7A-9825-0A3A54601056}">
      <dsp:nvSpPr>
        <dsp:cNvPr id="0" name=""/>
        <dsp:cNvSpPr/>
      </dsp:nvSpPr>
      <dsp:spPr>
        <a:xfrm>
          <a:off x="82348" y="2448942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Dýchací soustava</a:t>
          </a:r>
          <a:endParaRPr lang="cs-CZ" sz="2400" kern="1200" dirty="0"/>
        </a:p>
      </dsp:txBody>
      <dsp:txXfrm>
        <a:off x="82348" y="2448942"/>
        <a:ext cx="1602748" cy="801374"/>
      </dsp:txXfrm>
    </dsp:sp>
    <dsp:sp modelId="{D0F87DBB-E31D-4721-A597-199F51B42780}">
      <dsp:nvSpPr>
        <dsp:cNvPr id="0" name=""/>
        <dsp:cNvSpPr/>
      </dsp:nvSpPr>
      <dsp:spPr>
        <a:xfrm rot="17000321">
          <a:off x="1115787" y="2116235"/>
          <a:ext cx="148008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80085" y="1331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000321">
        <a:off x="1818827" y="2092548"/>
        <a:ext cx="74004" cy="74004"/>
      </dsp:txXfrm>
    </dsp:sp>
    <dsp:sp modelId="{4845EDDF-4B61-4BBC-8CCB-E7B4D02547FC}">
      <dsp:nvSpPr>
        <dsp:cNvPr id="0" name=""/>
        <dsp:cNvSpPr/>
      </dsp:nvSpPr>
      <dsp:spPr>
        <a:xfrm>
          <a:off x="2026562" y="1008784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Horní cesty dýchací</a:t>
          </a:r>
          <a:endParaRPr lang="cs-CZ" sz="2400" kern="1200" dirty="0"/>
        </a:p>
      </dsp:txBody>
      <dsp:txXfrm>
        <a:off x="2026562" y="1008784"/>
        <a:ext cx="1602748" cy="801374"/>
      </dsp:txXfrm>
    </dsp:sp>
    <dsp:sp modelId="{BB5A5E13-89D9-42FB-BADC-2519BC773FFE}">
      <dsp:nvSpPr>
        <dsp:cNvPr id="0" name=""/>
        <dsp:cNvSpPr/>
      </dsp:nvSpPr>
      <dsp:spPr>
        <a:xfrm rot="19947877">
          <a:off x="3506167" y="893582"/>
          <a:ext cx="2174249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174249" y="1331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9947877">
        <a:off x="4538936" y="852541"/>
        <a:ext cx="108712" cy="108712"/>
      </dsp:txXfrm>
    </dsp:sp>
    <dsp:sp modelId="{AACB17BC-0499-462E-BBEB-A875D0FEC54F}">
      <dsp:nvSpPr>
        <dsp:cNvPr id="0" name=""/>
        <dsp:cNvSpPr/>
      </dsp:nvSpPr>
      <dsp:spPr>
        <a:xfrm>
          <a:off x="5557273" y="3636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Dutina nosní</a:t>
          </a:r>
          <a:endParaRPr lang="cs-CZ" sz="2400" kern="1200" dirty="0"/>
        </a:p>
      </dsp:txBody>
      <dsp:txXfrm>
        <a:off x="5557273" y="3636"/>
        <a:ext cx="1602748" cy="801374"/>
      </dsp:txXfrm>
    </dsp:sp>
    <dsp:sp modelId="{89DBEE29-0957-4E98-A4C4-408C2015C726}">
      <dsp:nvSpPr>
        <dsp:cNvPr id="0" name=""/>
        <dsp:cNvSpPr/>
      </dsp:nvSpPr>
      <dsp:spPr>
        <a:xfrm rot="21451084">
          <a:off x="3628406" y="1354372"/>
          <a:ext cx="192977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929772" y="1331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21451084">
        <a:off x="4545048" y="1319443"/>
        <a:ext cx="96488" cy="96488"/>
      </dsp:txXfrm>
    </dsp:sp>
    <dsp:sp modelId="{A50056A6-1413-4F28-BDE1-F15A9879CDF5}">
      <dsp:nvSpPr>
        <dsp:cNvPr id="0" name=""/>
        <dsp:cNvSpPr/>
      </dsp:nvSpPr>
      <dsp:spPr>
        <a:xfrm>
          <a:off x="5557273" y="925217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Ostatní dutiny</a:t>
          </a:r>
          <a:endParaRPr lang="cs-CZ" sz="2400" kern="1200" dirty="0"/>
        </a:p>
      </dsp:txBody>
      <dsp:txXfrm>
        <a:off x="5557273" y="925217"/>
        <a:ext cx="1602748" cy="801374"/>
      </dsp:txXfrm>
    </dsp:sp>
    <dsp:sp modelId="{BB864A3B-BEEB-4724-B3F4-EF8CEE88B717}">
      <dsp:nvSpPr>
        <dsp:cNvPr id="0" name=""/>
        <dsp:cNvSpPr/>
      </dsp:nvSpPr>
      <dsp:spPr>
        <a:xfrm rot="1409567">
          <a:off x="3542185" y="1815162"/>
          <a:ext cx="2102214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102214" y="1331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409567">
        <a:off x="4540737" y="1775922"/>
        <a:ext cx="105110" cy="105110"/>
      </dsp:txXfrm>
    </dsp:sp>
    <dsp:sp modelId="{F7B693A0-0225-4D5C-9595-5EEA82A870EA}">
      <dsp:nvSpPr>
        <dsp:cNvPr id="0" name=""/>
        <dsp:cNvSpPr/>
      </dsp:nvSpPr>
      <dsp:spPr>
        <a:xfrm>
          <a:off x="5557273" y="1846797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nosohltan</a:t>
          </a:r>
          <a:endParaRPr lang="cs-CZ" sz="2400" kern="1200" dirty="0"/>
        </a:p>
      </dsp:txBody>
      <dsp:txXfrm>
        <a:off x="5557273" y="1846797"/>
        <a:ext cx="1602748" cy="801374"/>
      </dsp:txXfrm>
    </dsp:sp>
    <dsp:sp modelId="{BFE36284-A393-45EE-A8D4-BCEE3D446B35}">
      <dsp:nvSpPr>
        <dsp:cNvPr id="0" name=""/>
        <dsp:cNvSpPr/>
      </dsp:nvSpPr>
      <dsp:spPr>
        <a:xfrm rot="3291641">
          <a:off x="1479541" y="3232357"/>
          <a:ext cx="968610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968610" y="1331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291641">
        <a:off x="1939631" y="3221457"/>
        <a:ext cx="48430" cy="48430"/>
      </dsp:txXfrm>
    </dsp:sp>
    <dsp:sp modelId="{664DD251-001E-41C0-ACFE-DEB8B9B698EB}">
      <dsp:nvSpPr>
        <dsp:cNvPr id="0" name=""/>
        <dsp:cNvSpPr/>
      </dsp:nvSpPr>
      <dsp:spPr>
        <a:xfrm>
          <a:off x="2242597" y="3241028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Dolní cesty dýchací </a:t>
          </a:r>
          <a:endParaRPr lang="cs-CZ" sz="2400" kern="1200" dirty="0"/>
        </a:p>
      </dsp:txBody>
      <dsp:txXfrm>
        <a:off x="2242597" y="3241028"/>
        <a:ext cx="1602748" cy="801374"/>
      </dsp:txXfrm>
    </dsp:sp>
    <dsp:sp modelId="{FC1DC8B9-7B82-4B7B-8735-30400C6DCF4C}">
      <dsp:nvSpPr>
        <dsp:cNvPr id="0" name=""/>
        <dsp:cNvSpPr/>
      </dsp:nvSpPr>
      <dsp:spPr>
        <a:xfrm rot="20673934">
          <a:off x="3813321" y="3392075"/>
          <a:ext cx="1775977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775977" y="1331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20673934">
        <a:off x="4656910" y="3360991"/>
        <a:ext cx="88798" cy="88798"/>
      </dsp:txXfrm>
    </dsp:sp>
    <dsp:sp modelId="{F5FF969C-25F8-48FE-8845-2278B75257CC}">
      <dsp:nvSpPr>
        <dsp:cNvPr id="0" name=""/>
        <dsp:cNvSpPr/>
      </dsp:nvSpPr>
      <dsp:spPr>
        <a:xfrm>
          <a:off x="5557273" y="2768378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Hrtan</a:t>
          </a:r>
          <a:endParaRPr lang="cs-CZ" sz="2400" kern="1200" dirty="0"/>
        </a:p>
      </dsp:txBody>
      <dsp:txXfrm>
        <a:off x="5557273" y="2768378"/>
        <a:ext cx="1602748" cy="801374"/>
      </dsp:txXfrm>
    </dsp:sp>
    <dsp:sp modelId="{15C382B1-EE23-41BE-A749-983FCADEBB78}">
      <dsp:nvSpPr>
        <dsp:cNvPr id="0" name=""/>
        <dsp:cNvSpPr/>
      </dsp:nvSpPr>
      <dsp:spPr>
        <a:xfrm rot="881651">
          <a:off x="3816403" y="3852865"/>
          <a:ext cx="176981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769812" y="1331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881651">
        <a:off x="4657064" y="3821935"/>
        <a:ext cx="88490" cy="88490"/>
      </dsp:txXfrm>
    </dsp:sp>
    <dsp:sp modelId="{C1F227A9-6D40-485B-A47C-485B321963C3}">
      <dsp:nvSpPr>
        <dsp:cNvPr id="0" name=""/>
        <dsp:cNvSpPr/>
      </dsp:nvSpPr>
      <dsp:spPr>
        <a:xfrm>
          <a:off x="5557273" y="3689958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Průdušnice</a:t>
          </a:r>
          <a:endParaRPr lang="cs-CZ" sz="2400" kern="1200" dirty="0"/>
        </a:p>
      </dsp:txBody>
      <dsp:txXfrm>
        <a:off x="5557273" y="3689958"/>
        <a:ext cx="1602748" cy="801374"/>
      </dsp:txXfrm>
    </dsp:sp>
    <dsp:sp modelId="{F525763F-F49C-47DB-A4CE-D739B1A4AF06}">
      <dsp:nvSpPr>
        <dsp:cNvPr id="0" name=""/>
        <dsp:cNvSpPr/>
      </dsp:nvSpPr>
      <dsp:spPr>
        <a:xfrm rot="2320774">
          <a:off x="3604838" y="4313655"/>
          <a:ext cx="219294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192942" y="1331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2320774">
        <a:off x="4646486" y="4272147"/>
        <a:ext cx="109647" cy="109647"/>
      </dsp:txXfrm>
    </dsp:sp>
    <dsp:sp modelId="{45F6705B-1F3E-4ACE-BA25-D015A6BD9F24}">
      <dsp:nvSpPr>
        <dsp:cNvPr id="0" name=""/>
        <dsp:cNvSpPr/>
      </dsp:nvSpPr>
      <dsp:spPr>
        <a:xfrm>
          <a:off x="5557273" y="4611539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průdušky</a:t>
          </a:r>
          <a:endParaRPr lang="cs-CZ" sz="2400" kern="1200" dirty="0"/>
        </a:p>
      </dsp:txBody>
      <dsp:txXfrm>
        <a:off x="5557273" y="4611539"/>
        <a:ext cx="1602748" cy="801374"/>
      </dsp:txXfrm>
    </dsp:sp>
    <dsp:sp modelId="{91D396FB-5039-4DAF-B269-2067D05B8679}">
      <dsp:nvSpPr>
        <dsp:cNvPr id="0" name=""/>
        <dsp:cNvSpPr/>
      </dsp:nvSpPr>
      <dsp:spPr>
        <a:xfrm rot="4614715">
          <a:off x="855880" y="3880428"/>
          <a:ext cx="2143921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143921" y="1331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4614715">
        <a:off x="1874243" y="3840146"/>
        <a:ext cx="107196" cy="107196"/>
      </dsp:txXfrm>
    </dsp:sp>
    <dsp:sp modelId="{1EF8C9E9-98E3-4392-AF6C-AFAF29199833}">
      <dsp:nvSpPr>
        <dsp:cNvPr id="0" name=""/>
        <dsp:cNvSpPr/>
      </dsp:nvSpPr>
      <dsp:spPr>
        <a:xfrm>
          <a:off x="2170585" y="4537171"/>
          <a:ext cx="1602748" cy="8013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plíce</a:t>
          </a:r>
          <a:endParaRPr lang="cs-CZ" sz="2400" kern="1200" dirty="0"/>
        </a:p>
      </dsp:txBody>
      <dsp:txXfrm>
        <a:off x="2170585" y="4537171"/>
        <a:ext cx="1602748" cy="801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5C8122-0408-49D0-AB9A-A34BF524DAD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B993E2-5BC3-458E-A64C-2935D9C95D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993E2-5BC3-458E-A64C-2935D9C95D9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1A7F01-5235-46AD-B91D-E70878A69286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B51774-7B5A-4AD4-AA14-BF9D01CE72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5.jpeg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7.jpeg"/><Relationship Id="rId4" Type="http://schemas.openxmlformats.org/officeDocument/2006/relationships/slide" Target="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12976"/>
            <a:ext cx="7854696" cy="1752600"/>
          </a:xfrm>
        </p:spPr>
        <p:txBody>
          <a:bodyPr/>
          <a:lstStyle/>
          <a:p>
            <a:endParaRPr lang="cs-CZ" dirty="0" smtClean="0"/>
          </a:p>
          <a:p>
            <a:pPr algn="l"/>
            <a:r>
              <a:rPr lang="cs-CZ" dirty="0" smtClean="0"/>
              <a:t>Funkce = výměna plynů (oxidu uhličitého </a:t>
            </a:r>
            <a:r>
              <a:rPr lang="cs-CZ" smtClean="0"/>
              <a:t>a kyslíku)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Vnější (=zevní) </a:t>
            </a:r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dýchání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836712"/>
            <a:ext cx="8280920" cy="1008112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Vnější </a:t>
            </a:r>
            <a:r>
              <a:rPr lang="cs-CZ" dirty="0" smtClean="0"/>
              <a:t>= plíce a plicní sklípky;</a:t>
            </a:r>
          </a:p>
          <a:p>
            <a:pPr marL="514350" indent="-514350">
              <a:buNone/>
            </a:pPr>
            <a:r>
              <a:rPr lang="cs-CZ" dirty="0" smtClean="0"/>
              <a:t>-	výměna plynů mezi organismem a vnějším prostředím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5" y="1772815"/>
            <a:ext cx="7398068" cy="4873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Vnitřní dýchání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836712"/>
            <a:ext cx="8280920" cy="100811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2) Vnitřní </a:t>
            </a:r>
            <a:r>
              <a:rPr lang="cs-CZ" dirty="0" smtClean="0"/>
              <a:t>= výměna plynů mezi červenou krvinkou a buňkou organismu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700808"/>
            <a:ext cx="7128792" cy="4942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Stavba dýchací soustavy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8136904" cy="5760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Stavba dýchací soustavy: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908050"/>
          <a:ext cx="8229600" cy="5416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Horní cesty dýchací: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dutina nosní </a:t>
            </a:r>
            <a:r>
              <a:rPr lang="cs-CZ" dirty="0" smtClean="0"/>
              <a:t>–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vzduch se ohřívá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řasinky - zachytávají se bakterie a prach</a:t>
            </a:r>
          </a:p>
          <a:p>
            <a:pPr lvl="1"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nosohltan 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nosohltanová mandle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Eustachova trubice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Dolní cesty dýchací: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5698976" cy="5374197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hlinkClick r:id="rId3" action="ppaction://hlinksldjump"/>
              </a:rPr>
              <a:t>Hrtan </a:t>
            </a:r>
            <a:r>
              <a:rPr lang="cs-CZ" dirty="0" smtClean="0"/>
              <a:t>–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tvořen chrupavkami (největší ŠTÍTNÁ)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hlasivkové vazy – zvuk = hlas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>
                <a:hlinkClick r:id="rId4" action="ppaction://hlinksldjump"/>
              </a:rPr>
              <a:t>Průdušnice</a:t>
            </a:r>
            <a:r>
              <a:rPr lang="cs-CZ" b="1" dirty="0" smtClean="0"/>
              <a:t>   =</a:t>
            </a:r>
            <a:r>
              <a:rPr lang="cs-CZ" b="1" dirty="0" smtClean="0">
                <a:latin typeface="Tahoma"/>
                <a:ea typeface="Tahoma"/>
                <a:cs typeface="Tahoma"/>
              </a:rPr>
              <a:t>˃ </a:t>
            </a:r>
            <a:r>
              <a:rPr lang="cs-CZ" b="1" dirty="0" smtClean="0"/>
              <a:t>Průdušky – </a:t>
            </a:r>
            <a:r>
              <a:rPr lang="cs-CZ" dirty="0" smtClean="0"/>
              <a:t>řasinky = posun hlenu směrem ven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Průdušinky =</a:t>
            </a:r>
            <a:r>
              <a:rPr lang="cs-CZ" b="1" dirty="0" smtClean="0">
                <a:latin typeface="Tahoma"/>
                <a:ea typeface="Tahoma"/>
                <a:cs typeface="Tahoma"/>
              </a:rPr>
              <a:t>˃ váčky </a:t>
            </a:r>
            <a:r>
              <a:rPr lang="cs-CZ" b="1" dirty="0" smtClean="0"/>
              <a:t>=</a:t>
            </a:r>
            <a:r>
              <a:rPr lang="cs-CZ" b="1" dirty="0" smtClean="0">
                <a:latin typeface="Tahoma"/>
                <a:ea typeface="Tahoma"/>
                <a:cs typeface="Tahoma"/>
              </a:rPr>
              <a:t>˃ sklípky</a:t>
            </a:r>
          </a:p>
          <a:p>
            <a:pPr>
              <a:lnSpc>
                <a:spcPct val="150000"/>
              </a:lnSpc>
            </a:pPr>
            <a:endParaRPr lang="cs-CZ" b="1" dirty="0" smtClean="0">
              <a:latin typeface="Tahoma"/>
              <a:ea typeface="Tahoma"/>
              <a:cs typeface="Tahoma"/>
            </a:endParaRPr>
          </a:p>
          <a:p>
            <a:pPr>
              <a:lnSpc>
                <a:spcPct val="150000"/>
              </a:lnSpc>
            </a:pPr>
            <a:endParaRPr lang="cs-CZ" b="1" dirty="0" smtClean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772816"/>
            <a:ext cx="2808312" cy="3452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Svaly pomáhající dýchání: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cs-CZ" b="1" dirty="0" smtClean="0">
              <a:latin typeface="Tahoma"/>
              <a:ea typeface="Tahoma"/>
              <a:cs typeface="Tahoma"/>
            </a:endParaRPr>
          </a:p>
          <a:p>
            <a:pPr>
              <a:lnSpc>
                <a:spcPct val="200000"/>
              </a:lnSpc>
            </a:pPr>
            <a:r>
              <a:rPr lang="cs-CZ" b="1" dirty="0" smtClean="0"/>
              <a:t>bránice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mezižeberní svaly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Detail hrtanu – chrupavky štítné: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5949280"/>
            <a:ext cx="792088" cy="644819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zpět</a:t>
            </a:r>
            <a:endParaRPr lang="cs-CZ" dirty="0" smtClean="0"/>
          </a:p>
        </p:txBody>
      </p:sp>
      <p:pic>
        <p:nvPicPr>
          <p:cNvPr id="410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9" y="836712"/>
            <a:ext cx="7632848" cy="5518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Průdušnice – větvení: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5949280"/>
            <a:ext cx="864096" cy="6448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hlinkClick r:id="rId4" action="ppaction://hlinksldjump"/>
              </a:rPr>
              <a:t>zpět</a:t>
            </a:r>
            <a:endParaRPr lang="cs-CZ" dirty="0" smtClean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908720"/>
            <a:ext cx="7056784" cy="5726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Plíce: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tvořeny laloky – pravá </a:t>
            </a:r>
            <a:r>
              <a:rPr lang="cs-CZ" smtClean="0">
                <a:latin typeface="+mj-lt"/>
              </a:rPr>
              <a:t>plíce tři, levá dva</a:t>
            </a: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v dutině hrudní – vystlána pohrudnicí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plíce pokrývá (a chrání) poplicnice</a:t>
            </a:r>
            <a:endParaRPr lang="cs-CZ" dirty="0">
              <a:latin typeface="+mj-lt"/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204864"/>
            <a:ext cx="4038600" cy="292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Nemoci </a:t>
            </a:r>
            <a:r>
              <a:rPr lang="cs-CZ" b="1" dirty="0" smtClean="0"/>
              <a:t>plic: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Astma</a:t>
            </a:r>
          </a:p>
          <a:p>
            <a:r>
              <a:rPr lang="cs-CZ" dirty="0" smtClean="0"/>
              <a:t>Rakovina plic</a:t>
            </a:r>
          </a:p>
          <a:p>
            <a:r>
              <a:rPr lang="cs-CZ" dirty="0" smtClean="0"/>
              <a:t>Chronická plicní </a:t>
            </a:r>
            <a:r>
              <a:rPr lang="cs-CZ" dirty="0" smtClean="0"/>
              <a:t>obstrukce</a:t>
            </a:r>
          </a:p>
          <a:p>
            <a:r>
              <a:rPr lang="cs-CZ" dirty="0" smtClean="0"/>
              <a:t>Zápal plic</a:t>
            </a:r>
            <a:endParaRPr lang="cs-CZ" dirty="0" smtClean="0"/>
          </a:p>
          <a:p>
            <a:endParaRPr lang="cs-CZ" dirty="0" smtClean="0"/>
          </a:p>
          <a:p>
            <a:r>
              <a:rPr lang="cs-CZ" sz="5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VĚTŠINA NEMOCÍ JE OVLIVNĚNA ŽIVOTNÍM STYLEM </a:t>
            </a:r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– </a:t>
            </a:r>
            <a:r>
              <a:rPr lang="cs-CZ" dirty="0" smtClean="0"/>
              <a:t>kouření, znečištěné ovzduší průmyslovou výrobou  apod.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</a:p>
          <a:p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4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5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6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7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8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9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10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1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1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233</Words>
  <Application>Microsoft Office PowerPoint</Application>
  <PresentationFormat>Předvádění na obrazovce (4:3)</PresentationFormat>
  <Paragraphs>67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Dýchací soustava</vt:lpstr>
      <vt:lpstr>Vnější (=zevní) dýchání:</vt:lpstr>
      <vt:lpstr>Vnitřní dýchání:</vt:lpstr>
      <vt:lpstr>Stavba dýchací soustavy</vt:lpstr>
      <vt:lpstr>Stavba dýchací soustavy:</vt:lpstr>
      <vt:lpstr>Horní cesty dýchací:</vt:lpstr>
      <vt:lpstr>Dolní cesty dýchací:</vt:lpstr>
      <vt:lpstr>Svaly pomáhající dýchání:</vt:lpstr>
      <vt:lpstr>Detail hrtanu – chrupavky štítné:</vt:lpstr>
      <vt:lpstr>Průdušnice – větvení:</vt:lpstr>
      <vt:lpstr>Plíce:</vt:lpstr>
      <vt:lpstr>Nemoci plic: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Dýchací soustava</dc:title>
  <dc:creator>lucie.fuskova</dc:creator>
  <cp:lastModifiedBy>lucie.fuskova</cp:lastModifiedBy>
  <cp:revision>18</cp:revision>
  <dcterms:created xsi:type="dcterms:W3CDTF">2011-02-06T15:06:18Z</dcterms:created>
  <dcterms:modified xsi:type="dcterms:W3CDTF">2011-12-02T09:54:35Z</dcterms:modified>
</cp:coreProperties>
</file>