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8" r:id="rId3"/>
    <p:sldId id="259" r:id="rId4"/>
    <p:sldId id="261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6D71F-AAC9-43E5-8F18-6CE75B207C6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A36F0-5165-41BE-A268-0DEE748E50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6D71F-AAC9-43E5-8F18-6CE75B207C6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A36F0-5165-41BE-A268-0DEE748E50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6D71F-AAC9-43E5-8F18-6CE75B207C6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A36F0-5165-41BE-A268-0DEE748E50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6D71F-AAC9-43E5-8F18-6CE75B207C6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A36F0-5165-41BE-A268-0DEE748E50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6D71F-AAC9-43E5-8F18-6CE75B207C6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A36F0-5165-41BE-A268-0DEE748E50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6D71F-AAC9-43E5-8F18-6CE75B207C6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A36F0-5165-41BE-A268-0DEE748E50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6D71F-AAC9-43E5-8F18-6CE75B207C6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A36F0-5165-41BE-A268-0DEE748E50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6D71F-AAC9-43E5-8F18-6CE75B207C6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A36F0-5165-41BE-A268-0DEE748E50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6D71F-AAC9-43E5-8F18-6CE75B207C6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597A36F0-5165-41BE-A268-0DEE748E50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6D71F-AAC9-43E5-8F18-6CE75B207C6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A36F0-5165-41BE-A268-0DEE748E50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6D71F-AAC9-43E5-8F18-6CE75B207C6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A36F0-5165-41BE-A268-0DEE748E50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bg2">
                <a:tint val="38000"/>
                <a:satMod val="1800000"/>
              </a:schemeClr>
            </a:gs>
            <a:gs pos="28000">
              <a:schemeClr val="bg2">
                <a:tint val="40000"/>
                <a:satMod val="1800000"/>
              </a:schemeClr>
            </a:gs>
            <a:gs pos="93000">
              <a:schemeClr val="bg2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026D71F-AAC9-43E5-8F18-6CE75B207C6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97A36F0-5165-41BE-A268-0DEE748E50F8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slow">
    <p:wipe/>
  </p:transition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obráze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099" y="260648"/>
            <a:ext cx="560070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Picture 1" descr="2zs_logo2-colo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632" y="1628800"/>
            <a:ext cx="3160812" cy="2909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196975" y="33591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196975" y="48641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196975" y="1061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5708307"/>
              </p:ext>
            </p:extLst>
          </p:nvPr>
        </p:nvGraphicFramePr>
        <p:xfrm>
          <a:off x="1188378" y="4941168"/>
          <a:ext cx="6751320" cy="1542288"/>
        </p:xfrm>
        <a:graphic>
          <a:graphicData uri="http://schemas.openxmlformats.org/drawingml/2006/table">
            <a:tbl>
              <a:tblPr firstRow="1" firstCol="1" bandRow="1"/>
              <a:tblGrid>
                <a:gridCol w="2610485"/>
                <a:gridCol w="4140835"/>
              </a:tblGrid>
              <a:tr h="272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effectLst/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MY COUNTRY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VY_32_INOVACE_01_The</a:t>
                      </a:r>
                      <a:r>
                        <a:rPr lang="cs-CZ" sz="1200" b="1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b="1" baseline="0" dirty="0" err="1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official</a:t>
                      </a:r>
                      <a:r>
                        <a:rPr lang="cs-CZ" sz="1200" b="1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b="1" baseline="0" dirty="0" err="1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name</a:t>
                      </a:r>
                      <a:r>
                        <a:rPr lang="cs-CZ" sz="1200" b="1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200" b="1" baseline="0" dirty="0" err="1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people</a:t>
                      </a:r>
                      <a:r>
                        <a:rPr lang="cs-CZ" sz="1200" b="1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area</a:t>
                      </a:r>
                      <a:r>
                        <a:rPr lang="cs-CZ" sz="12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200" dirty="0" err="1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Svojtková</a:t>
                      </a:r>
                      <a:r>
                        <a:rPr lang="cs-CZ" sz="2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Hana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Obdélník 1"/>
          <p:cNvSpPr/>
          <p:nvPr/>
        </p:nvSpPr>
        <p:spPr>
          <a:xfrm>
            <a:off x="2852619" y="3244334"/>
            <a:ext cx="34387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History of the town, castle, church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852619" y="3244334"/>
            <a:ext cx="34387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History of the town, castle, church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3790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1728192"/>
          </a:xfrm>
        </p:spPr>
        <p:txBody>
          <a:bodyPr>
            <a:normAutofit/>
          </a:bodyPr>
          <a:lstStyle/>
          <a:p>
            <a:pPr algn="ctr"/>
            <a:r>
              <a:rPr lang="cs-CZ" sz="4400" b="0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cs-CZ" sz="4400" dirty="0">
                <a:solidFill>
                  <a:schemeClr val="tx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THE OFFICIAL NAME </a:t>
            </a:r>
            <a:r>
              <a:rPr lang="cs-CZ" sz="4400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cs-CZ" sz="2800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</a:br>
            <a:r>
              <a:rPr lang="cs-CZ" sz="2800" dirty="0">
                <a:solidFill>
                  <a:schemeClr val="tx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cs-CZ" sz="2800" dirty="0">
                <a:solidFill>
                  <a:schemeClr val="tx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</a:b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WHAT 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IS THE OFFICIAL NAME OF THE COUNTRY? 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286202" y="2514735"/>
            <a:ext cx="5022102" cy="12743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THE CZECH REPUBLIC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2323727" y="4568417"/>
            <a:ext cx="5022102" cy="12743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THE CZECH LANDS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559741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705407"/>
            <a:ext cx="7211144" cy="127937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PEOPLE</a:t>
            </a:r>
            <a:br>
              <a:rPr lang="cs-CZ" sz="4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200" b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3200" b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200" b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MANY PEOPLE LIVE HERE?</a:t>
            </a:r>
            <a:endParaRPr lang="cs-CZ" sz="3200" b="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204864"/>
            <a:ext cx="8147248" cy="4305597"/>
          </a:xfrm>
        </p:spPr>
        <p:txBody>
          <a:bodyPr/>
          <a:lstStyle/>
          <a:p>
            <a:pPr algn="ctr"/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2783562" y="2492896"/>
            <a:ext cx="4536504" cy="12024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6,5 milion   </a:t>
            </a:r>
            <a:r>
              <a:rPr lang="cs-CZ" sz="2800" dirty="0" err="1" smtClean="0"/>
              <a:t>inhabitants</a:t>
            </a:r>
            <a:endParaRPr lang="cs-CZ" sz="2800" dirty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1124000" y="557064"/>
            <a:ext cx="7211144" cy="728464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sz="4800" b="1" kern="120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solidFill>
                  <a:schemeClr val="tx2">
                    <a:tint val="100000"/>
                    <a:satMod val="250000"/>
                  </a:schemeClr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cs-CZ" sz="3200" b="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vál 6"/>
          <p:cNvSpPr/>
          <p:nvPr/>
        </p:nvSpPr>
        <p:spPr>
          <a:xfrm>
            <a:off x="2699791" y="3861048"/>
            <a:ext cx="4704047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10,3 milion </a:t>
            </a:r>
            <a:r>
              <a:rPr lang="cs-CZ" sz="2800" smtClean="0"/>
              <a:t>inhabitants</a:t>
            </a:r>
            <a:endParaRPr lang="cs-CZ" sz="2800" dirty="0" smtClean="0"/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1276400" y="709464"/>
            <a:ext cx="7211144" cy="576064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sz="4800" b="1" kern="120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solidFill>
                  <a:schemeClr val="tx2">
                    <a:tint val="100000"/>
                    <a:satMod val="250000"/>
                  </a:schemeClr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cs-CZ" sz="3200" b="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vál 8"/>
          <p:cNvSpPr/>
          <p:nvPr/>
        </p:nvSpPr>
        <p:spPr>
          <a:xfrm>
            <a:off x="2726734" y="5157192"/>
            <a:ext cx="4765473" cy="127572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16 milion  </a:t>
            </a:r>
            <a:r>
              <a:rPr lang="cs-CZ" sz="2800" dirty="0" err="1" smtClean="0"/>
              <a:t>inhabitants</a:t>
            </a:r>
            <a:r>
              <a:rPr lang="cs-CZ" sz="2800" dirty="0" smtClean="0"/>
              <a:t>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5186828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91264" cy="3284984"/>
          </a:xfrm>
        </p:spPr>
        <p:txBody>
          <a:bodyPr>
            <a:normAutofit/>
          </a:bodyPr>
          <a:lstStyle/>
          <a:p>
            <a:pPr algn="ctr"/>
            <a:r>
              <a:rPr lang="cs-CZ" sz="6000" dirty="0">
                <a:solidFill>
                  <a:srgbClr val="FFC000"/>
                </a:solidFill>
              </a:rPr>
              <a:t>AREA</a:t>
            </a:r>
            <a:r>
              <a:rPr lang="cs-CZ" sz="5400" dirty="0">
                <a:solidFill>
                  <a:srgbClr val="FFC000"/>
                </a:solidFill>
              </a:rPr>
              <a:t/>
            </a:r>
            <a:br>
              <a:rPr lang="cs-CZ" sz="5400" dirty="0">
                <a:solidFill>
                  <a:srgbClr val="FFC000"/>
                </a:solidFill>
              </a:rPr>
            </a:br>
            <a:r>
              <a:rPr lang="cs-CZ" sz="3100" dirty="0">
                <a:solidFill>
                  <a:srgbClr val="FFC000"/>
                </a:solidFill>
              </a:rPr>
              <a:t>COVERING AN AREA OF </a:t>
            </a:r>
            <a:r>
              <a:rPr lang="cs-CZ" sz="5400" dirty="0">
                <a:solidFill>
                  <a:srgbClr val="FFC000"/>
                </a:solidFill>
              </a:rPr>
              <a:t/>
            </a:r>
            <a:br>
              <a:rPr lang="cs-CZ" sz="5400" dirty="0">
                <a:solidFill>
                  <a:srgbClr val="FFC000"/>
                </a:solidFill>
              </a:rPr>
            </a:br>
            <a:r>
              <a:rPr lang="cs-CZ" sz="3600" dirty="0" smtClean="0">
                <a:solidFill>
                  <a:srgbClr val="FFC000"/>
                </a:solidFill>
              </a:rPr>
              <a:t/>
            </a:r>
            <a:br>
              <a:rPr lang="cs-CZ" sz="3600" dirty="0" smtClean="0">
                <a:solidFill>
                  <a:srgbClr val="FFC000"/>
                </a:solidFill>
              </a:rPr>
            </a:br>
            <a:r>
              <a:rPr lang="cs-CZ" sz="3600" dirty="0" smtClean="0">
                <a:solidFill>
                  <a:srgbClr val="FFC000"/>
                </a:solidFill>
              </a:rPr>
              <a:t>   </a:t>
            </a:r>
            <a:r>
              <a:rPr lang="cs-CZ" dirty="0" smtClean="0">
                <a:solidFill>
                  <a:srgbClr val="FFC000"/>
                </a:solidFill>
              </a:rPr>
              <a:t>78,867 </a:t>
            </a:r>
            <a:r>
              <a:rPr lang="cs-CZ" dirty="0" err="1" smtClean="0">
                <a:solidFill>
                  <a:srgbClr val="FFC000"/>
                </a:solidFill>
              </a:rPr>
              <a:t>sq</a:t>
            </a:r>
            <a:r>
              <a:rPr lang="cs-CZ" dirty="0" smtClean="0">
                <a:solidFill>
                  <a:srgbClr val="FFC000"/>
                </a:solidFill>
              </a:rPr>
              <a:t> km</a:t>
            </a:r>
            <a:r>
              <a:rPr lang="cs-CZ" sz="3200" dirty="0" smtClean="0">
                <a:solidFill>
                  <a:srgbClr val="FFC000"/>
                </a:solidFill>
              </a:rPr>
              <a:t/>
            </a:r>
            <a:br>
              <a:rPr lang="cs-CZ" sz="3200" dirty="0" smtClean="0">
                <a:solidFill>
                  <a:srgbClr val="FFC000"/>
                </a:solidFill>
              </a:rPr>
            </a:br>
            <a:endParaRPr lang="cs-CZ" sz="3200" dirty="0">
              <a:solidFill>
                <a:srgbClr val="FFC000"/>
              </a:solidFill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752" y="2903240"/>
            <a:ext cx="5718544" cy="368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aoblený obdélník 4"/>
          <p:cNvSpPr/>
          <p:nvPr/>
        </p:nvSpPr>
        <p:spPr>
          <a:xfrm>
            <a:off x="2987824" y="1988840"/>
            <a:ext cx="3600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45697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716632"/>
          </a:xfrm>
        </p:spPr>
        <p:txBody>
          <a:bodyPr>
            <a:normAutofit/>
          </a:bodyPr>
          <a:lstStyle/>
          <a:p>
            <a:pPr lvl="0">
              <a:spcBef>
                <a:spcPts val="0"/>
              </a:spcBef>
            </a:pPr>
            <a:r>
              <a:rPr lang="cs-CZ" sz="2400" dirty="0" smtClean="0">
                <a:solidFill>
                  <a:schemeClr val="bg1"/>
                </a:solidFill>
                <a:effectLst/>
              </a:rPr>
              <a:t>Zdroje:</a:t>
            </a:r>
            <a:endParaRPr lang="cs-CZ" sz="2400" dirty="0">
              <a:solidFill>
                <a:schemeClr val="bg1"/>
              </a:solidFill>
              <a:effectLst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dirty="0" smtClean="0">
                <a:solidFill>
                  <a:schemeClr val="bg1"/>
                </a:solidFill>
                <a:latin typeface="Palatino Linotype"/>
              </a:rPr>
              <a:t>www.treking.cz/mapy/ceska-republika.jpg</a:t>
            </a:r>
          </a:p>
          <a:p>
            <a:pPr marL="0" indent="0">
              <a:buNone/>
            </a:pPr>
            <a:r>
              <a:rPr lang="cs-CZ" sz="1600" dirty="0">
                <a:solidFill>
                  <a:schemeClr val="bg1"/>
                </a:solidFill>
              </a:rPr>
              <a:t>Klipart Microsoft Office</a:t>
            </a:r>
          </a:p>
          <a:p>
            <a:pPr marL="0" indent="0">
              <a:buNone/>
            </a:pPr>
            <a:r>
              <a:rPr lang="cs-CZ" sz="1600" dirty="0">
                <a:solidFill>
                  <a:schemeClr val="bg1"/>
                </a:solidFill>
              </a:rPr>
              <a:t>vlastní</a:t>
            </a:r>
          </a:p>
          <a:p>
            <a:pPr marL="0" indent="0">
              <a:buNone/>
            </a:pPr>
            <a:r>
              <a:rPr lang="cs-CZ" sz="1600" dirty="0">
                <a:solidFill>
                  <a:schemeClr val="bg1"/>
                </a:solidFill>
                <a:latin typeface="Palatino Linotype"/>
              </a:rPr>
              <a:t/>
            </a:r>
            <a:br>
              <a:rPr lang="cs-CZ" sz="1600" dirty="0">
                <a:solidFill>
                  <a:schemeClr val="bg1"/>
                </a:solidFill>
                <a:latin typeface="Palatino Linotype"/>
              </a:rPr>
            </a:br>
            <a:endParaRPr lang="cs-CZ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6675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TC010205601[[fn=Luxusní motiv]]</Template>
  <TotalTime>305</TotalTime>
  <Words>60</Words>
  <Application>Microsoft Office PowerPoint</Application>
  <PresentationFormat>Předvádění na obrazovce (4:3)</PresentationFormat>
  <Paragraphs>23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Deluxe</vt:lpstr>
      <vt:lpstr>Prezentace aplikace PowerPoint</vt:lpstr>
      <vt:lpstr> THE OFFICIAL NAME    WHAT IS THE OFFICIAL NAME OF THE COUNTRY? </vt:lpstr>
      <vt:lpstr>PEOPLE  HOW MANY PEOPLE LIVE HERE?</vt:lpstr>
      <vt:lpstr>AREA COVERING AN AREA OF      78,867 sq km 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23</cp:revision>
  <dcterms:created xsi:type="dcterms:W3CDTF">2011-08-29T14:52:26Z</dcterms:created>
  <dcterms:modified xsi:type="dcterms:W3CDTF">2011-11-14T21:24:43Z</dcterms:modified>
</cp:coreProperties>
</file>