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Smyslové orgány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pPr algn="l"/>
            <a:r>
              <a:rPr lang="cs-CZ" dirty="0" smtClean="0"/>
              <a:t>Funkce = zjišťovat informace z vnitřního a vnějšího </a:t>
            </a:r>
            <a:r>
              <a:rPr lang="cs-CZ" smtClean="0"/>
              <a:t>prostředí organismu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Smyslové orgány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467544" y="908720"/>
            <a:ext cx="8280920" cy="252028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Zrak </a:t>
            </a:r>
            <a:r>
              <a:rPr lang="cs-CZ" dirty="0" smtClean="0"/>
              <a:t>- oko</a:t>
            </a:r>
            <a:endParaRPr lang="cs-CZ" dirty="0" smtClean="0"/>
          </a:p>
          <a:p>
            <a:r>
              <a:rPr lang="cs-CZ" dirty="0" smtClean="0"/>
              <a:t>Sluch - </a:t>
            </a:r>
            <a:r>
              <a:rPr lang="cs-CZ" dirty="0" smtClean="0">
                <a:hlinkClick r:id="rId3" action="ppaction://hlinksldjump"/>
              </a:rPr>
              <a:t>ucho</a:t>
            </a:r>
            <a:endParaRPr lang="cs-CZ" dirty="0" smtClean="0"/>
          </a:p>
          <a:p>
            <a:r>
              <a:rPr lang="cs-CZ" dirty="0" smtClean="0"/>
              <a:t>Hmat – hmatová tělíska</a:t>
            </a:r>
          </a:p>
          <a:p>
            <a:r>
              <a:rPr lang="cs-CZ" dirty="0" smtClean="0"/>
              <a:t>Čich – nos = nosní dutina + vedlejší dutiny nosní </a:t>
            </a:r>
          </a:p>
          <a:p>
            <a:r>
              <a:rPr lang="cs-CZ" dirty="0" smtClean="0"/>
              <a:t>Chuť – jazyk (dutina ústní)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356991"/>
            <a:ext cx="8147248" cy="2997933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44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Smyslové buňky</a:t>
            </a:r>
          </a:p>
          <a:p>
            <a:pPr>
              <a:buNone/>
            </a:pPr>
            <a:r>
              <a:rPr lang="cs-CZ" dirty="0" smtClean="0"/>
              <a:t>= rozdělujeme podle toho, odkud přináší informace do CNS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err="1" smtClean="0"/>
              <a:t>Interoreceptory</a:t>
            </a:r>
            <a:r>
              <a:rPr lang="cs-CZ" dirty="0" smtClean="0"/>
              <a:t> – informace ze vnitř organismu</a:t>
            </a:r>
          </a:p>
          <a:p>
            <a:r>
              <a:rPr lang="cs-CZ" b="1" dirty="0" smtClean="0"/>
              <a:t>Exteroreceptory</a:t>
            </a:r>
            <a:r>
              <a:rPr lang="cs-CZ" dirty="0" smtClean="0"/>
              <a:t> – informace z vnějšího okolí</a:t>
            </a:r>
          </a:p>
          <a:p>
            <a:r>
              <a:rPr lang="cs-CZ" b="1" dirty="0" smtClean="0"/>
              <a:t>Proprioreceptory </a:t>
            </a:r>
            <a:r>
              <a:rPr lang="cs-CZ" dirty="0" smtClean="0"/>
              <a:t>– informace ze svalů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Stavba ucha:             </a:t>
            </a:r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  <p:pic>
        <p:nvPicPr>
          <p:cNvPr id="6" name="Zástupný symbol pro obsah 5" descr="C:\Users\lucie.fuskova\AppData\Local\Microsoft\Windows\Temporary Internet Files\Content.Word\smysly2.jpeg.jpeg"/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908720"/>
            <a:ext cx="8568952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Důležité pojmy: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</a:rPr>
              <a:t>Vnější ucho – boltec a zevní zvukovod:</a:t>
            </a: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r>
              <a:rPr lang="cs-CZ" sz="2800" b="1" dirty="0" smtClean="0"/>
              <a:t>Boltec </a:t>
            </a:r>
            <a:r>
              <a:rPr lang="cs-CZ" sz="2800" dirty="0" smtClean="0"/>
              <a:t>– slouží k zachytávání zvukových vln</a:t>
            </a:r>
          </a:p>
          <a:p>
            <a:pPr lvl="3">
              <a:buNone/>
            </a:pPr>
            <a:r>
              <a:rPr lang="cs-CZ" sz="2800" dirty="0" smtClean="0"/>
              <a:t>	- chrání střední a vnitřní ucho</a:t>
            </a:r>
          </a:p>
          <a:p>
            <a:r>
              <a:rPr lang="cs-CZ" sz="2800" b="1" dirty="0" smtClean="0"/>
              <a:t>Zvukovod</a:t>
            </a:r>
            <a:r>
              <a:rPr lang="cs-CZ" sz="2800" dirty="0" smtClean="0"/>
              <a:t> – vede zvuk dovnitř do středního ucha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sz="2800" dirty="0" smtClean="0"/>
              <a:t>Přechod mezi zevníma středním uchem tvoří </a:t>
            </a:r>
            <a:r>
              <a:rPr lang="cs-CZ" sz="2800" b="1" dirty="0" smtClean="0"/>
              <a:t>bubínek </a:t>
            </a:r>
            <a:r>
              <a:rPr lang="cs-CZ" sz="2800" dirty="0" smtClean="0"/>
              <a:t>– blána, která převádí zvukovou vlnu do středního ucha</a:t>
            </a:r>
            <a:endParaRPr lang="cs-CZ" sz="28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Důležité pojmy: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</a:rPr>
              <a:t>Střední ucho – tři kůstky:</a:t>
            </a: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just"/>
            <a:endParaRPr lang="cs-CZ" sz="2800" dirty="0" smtClean="0"/>
          </a:p>
          <a:p>
            <a:pPr algn="just"/>
            <a:r>
              <a:rPr lang="cs-CZ" sz="2800" dirty="0" smtClean="0"/>
              <a:t>Kůstky středního ucha zesilují zvuk několikanásobně</a:t>
            </a:r>
          </a:p>
          <a:p>
            <a:pPr algn="just">
              <a:buNone/>
            </a:pPr>
            <a:endParaRPr lang="cs-CZ" sz="2800" dirty="0" smtClean="0"/>
          </a:p>
          <a:p>
            <a:pPr algn="just"/>
            <a:r>
              <a:rPr lang="cs-CZ" sz="2800" dirty="0" smtClean="0"/>
              <a:t>Střední ucho – je spojeno s dutinou nosní tzv. Eustachovou trubicí</a:t>
            </a:r>
            <a:endParaRPr lang="cs-CZ" sz="2800" dirty="0"/>
          </a:p>
        </p:txBody>
      </p:sp>
      <p:pic>
        <p:nvPicPr>
          <p:cNvPr id="5" name="Obrázek 4" descr="C:\Users\lucie.fuskova\AppData\Local\Microsoft\Windows\Temporary Internet Files\Content.Word\smysly2.jpeg.jpe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84784"/>
            <a:ext cx="5760720" cy="1689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Důležité pojmy: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</a:rPr>
              <a:t>nitřní ucho:</a:t>
            </a: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r>
              <a:rPr lang="cs-CZ" sz="2800" dirty="0" smtClean="0"/>
              <a:t>Vnitřní ucho je spojeno se </a:t>
            </a:r>
            <a:r>
              <a:rPr lang="cs-CZ" sz="2800" dirty="0" err="1" smtClean="0"/>
              <a:t>statokinetickým</a:t>
            </a:r>
            <a:r>
              <a:rPr lang="cs-CZ" sz="2800" dirty="0" smtClean="0"/>
              <a:t> (rovnovážným) ústrojím</a:t>
            </a: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just">
              <a:buNone/>
            </a:pPr>
            <a:endParaRPr lang="cs-CZ" sz="2800" dirty="0" smtClean="0"/>
          </a:p>
        </p:txBody>
      </p:sp>
      <p:pic>
        <p:nvPicPr>
          <p:cNvPr id="6" name="Obrázek 5" descr="C:\Users\lucie.fuskova\AppData\Local\Microsoft\Windows\Temporary Internet Files\Content.Word\smysly3.jpeg.jpe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412776"/>
            <a:ext cx="5760720" cy="3912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5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6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</TotalTime>
  <Words>178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Smyslové orgány</vt:lpstr>
      <vt:lpstr>Smyslové orgány</vt:lpstr>
      <vt:lpstr>Stavba ucha:             zpět</vt:lpstr>
      <vt:lpstr>Důležité pojmy:</vt:lpstr>
      <vt:lpstr>Důležité pojmy:</vt:lpstr>
      <vt:lpstr>Důležité pojmy: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orgány</dc:title>
  <dc:creator>lucie.fuskova</dc:creator>
  <cp:lastModifiedBy>lucie.fuskova</cp:lastModifiedBy>
  <cp:revision>11</cp:revision>
  <dcterms:created xsi:type="dcterms:W3CDTF">2011-02-06T16:16:12Z</dcterms:created>
  <dcterms:modified xsi:type="dcterms:W3CDTF">2011-12-02T20:47:58Z</dcterms:modified>
</cp:coreProperties>
</file>