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2260119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VY_32_INOVACE_09_</a:t>
                      </a:r>
                      <a:r>
                        <a:rPr lang="da-DK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T. G. Masaryk, V. Havel, V. Klaus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9474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1328"/>
            <a:ext cx="8579296" cy="461196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HE WAS AUSTRO-HUNGARIAN AND</a:t>
            </a:r>
          </a:p>
          <a:p>
            <a:pPr marL="109728" indent="0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CZECHOSLOVAK POLITICIAN,</a:t>
            </a:r>
          </a:p>
          <a:p>
            <a:pPr marL="109728" indent="0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SOCIOLOGIST AND PHILOSOPHER.</a:t>
            </a:r>
          </a:p>
          <a:p>
            <a:pPr marL="109728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HE LED THE MOVEMENT AGAINST </a:t>
            </a:r>
          </a:p>
          <a:p>
            <a:pPr marL="109728" indent="0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THE AUSTRIAN EMPIRE.</a:t>
            </a:r>
          </a:p>
          <a:p>
            <a:pPr marL="109728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HE BECAME THE FIRST PRESIDENT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OF THE CZECHOSLOVAKIA IN 1918.</a:t>
            </a:r>
          </a:p>
          <a:p>
            <a:pPr marL="109728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109728" indent="0">
              <a:buNone/>
            </a:pPr>
            <a:r>
              <a:rPr lang="cs-CZ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	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TOMÁŠ GARRIGUE MASARYK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(1850 – 1937)</a:t>
            </a:r>
            <a:endParaRPr lang="cs-CZ" sz="32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72" r="24122"/>
          <a:stretch/>
        </p:blipFill>
        <p:spPr bwMode="auto">
          <a:xfrm>
            <a:off x="6660231" y="1524879"/>
            <a:ext cx="2253343" cy="45856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846921" y="1838198"/>
            <a:ext cx="5544616" cy="98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58618" y="2996952"/>
            <a:ext cx="5544616" cy="98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27584" y="4149080"/>
            <a:ext cx="5544616" cy="98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92280" y="6309320"/>
            <a:ext cx="302291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KLIKNI NA OBRÁZEK</a:t>
            </a:r>
            <a:endParaRPr lang="cs-CZ" sz="9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42593" y="1134655"/>
            <a:ext cx="5688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WHAT DO YOU KNOW ABOUT HIM?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311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WRITER AND PLAYWRIGHT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THE LAST PRESIDENT  OF CZECHOSLOVAKIA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THE FIRST PRESIDENT OF THE CZECH REPUBLIC</a:t>
            </a:r>
          </a:p>
          <a:p>
            <a:pPr marL="109728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VÁCLAV HAVEL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1800" b="0" dirty="0" smtClean="0">
                <a:solidFill>
                  <a:schemeClr val="bg2">
                    <a:lumMod val="10000"/>
                  </a:schemeClr>
                </a:solidFill>
              </a:rPr>
              <a:t> (1936)</a:t>
            </a:r>
            <a:endParaRPr lang="cs-CZ" sz="2800" b="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980728"/>
            <a:ext cx="3672408" cy="2035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19878" y="3304550"/>
            <a:ext cx="7914252" cy="7005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7164288" y="1700808"/>
            <a:ext cx="108012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/>
              <a:t> CLICK HERE</a:t>
            </a:r>
            <a:endParaRPr lang="cs-CZ" sz="800" dirty="0"/>
          </a:p>
        </p:txBody>
      </p:sp>
      <p:sp>
        <p:nvSpPr>
          <p:cNvPr id="9" name="Obdélník 8"/>
          <p:cNvSpPr/>
          <p:nvPr/>
        </p:nvSpPr>
        <p:spPr>
          <a:xfrm>
            <a:off x="617375" y="4279272"/>
            <a:ext cx="7914252" cy="7005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7374" y="5229200"/>
            <a:ext cx="7914253" cy="7005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210198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WHAT IS HIS CAREER?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4169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6"/>
            <a:endParaRPr lang="cs-CZ" dirty="0" smtClean="0"/>
          </a:p>
          <a:p>
            <a:pPr lvl="6"/>
            <a:endParaRPr lang="cs-CZ" dirty="0"/>
          </a:p>
          <a:p>
            <a:pPr lvl="6"/>
            <a:endParaRPr lang="cs-CZ" dirty="0" smtClean="0"/>
          </a:p>
          <a:p>
            <a:pPr lvl="8"/>
            <a:r>
              <a:rPr lang="cs-CZ" sz="2400" dirty="0" smtClean="0"/>
              <a:t>THE SECOND PRESIDENT OF </a:t>
            </a:r>
          </a:p>
          <a:p>
            <a:pPr marL="1600200" lvl="6" indent="0">
              <a:buNone/>
            </a:pPr>
            <a:r>
              <a:rPr lang="cs-CZ" sz="2400" dirty="0" smtClean="0"/>
              <a:t>  	     THE CZECH REPUBLIC SINCE 2003</a:t>
            </a:r>
          </a:p>
          <a:p>
            <a:pPr marL="1600200" lvl="6" indent="0">
              <a:buNone/>
            </a:pPr>
            <a:endParaRPr lang="cs-CZ" sz="2400" dirty="0" smtClean="0"/>
          </a:p>
          <a:p>
            <a:pPr lvl="8"/>
            <a:r>
              <a:rPr lang="cs-CZ" sz="2400" dirty="0" smtClean="0"/>
              <a:t>FORMER PRIME MINISTER</a:t>
            </a:r>
          </a:p>
          <a:p>
            <a:pPr lvl="6"/>
            <a:endParaRPr lang="cs-CZ" sz="2400" dirty="0"/>
          </a:p>
          <a:p>
            <a:pPr lvl="8"/>
            <a:r>
              <a:rPr lang="cs-CZ" sz="2400" dirty="0" smtClean="0"/>
              <a:t>HE IS CO–FOUNDER OF THE CIVIC   DEMOCRATIC PARTY (ODS)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VÁCLAV KLAUS</a:t>
            </a:r>
            <a:r>
              <a:rPr lang="cs-CZ" sz="1600" dirty="0" smtClean="0">
                <a:solidFill>
                  <a:schemeClr val="tx2">
                    <a:lumMod val="50000"/>
                  </a:schemeClr>
                </a:solidFill>
              </a:rPr>
              <a:t>  (1941)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37" y="2636912"/>
            <a:ext cx="1609725" cy="23812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Dvojitá šipka 3"/>
          <p:cNvSpPr/>
          <p:nvPr/>
        </p:nvSpPr>
        <p:spPr>
          <a:xfrm rot="7507033">
            <a:off x="1481377" y="937379"/>
            <a:ext cx="1400349" cy="101963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02928" y="1339472"/>
            <a:ext cx="12096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KLIK NA OBRÁZEK</a:t>
            </a:r>
            <a:endParaRPr lang="cs-CZ" sz="800" dirty="0"/>
          </a:p>
        </p:txBody>
      </p:sp>
      <p:sp>
        <p:nvSpPr>
          <p:cNvPr id="6" name="Vodorovný svitek 5"/>
          <p:cNvSpPr/>
          <p:nvPr/>
        </p:nvSpPr>
        <p:spPr>
          <a:xfrm>
            <a:off x="2627784" y="2313193"/>
            <a:ext cx="5184576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dorovný svitek 7"/>
          <p:cNvSpPr/>
          <p:nvPr/>
        </p:nvSpPr>
        <p:spPr>
          <a:xfrm>
            <a:off x="2659562" y="3346465"/>
            <a:ext cx="5184576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dorovný svitek 8"/>
          <p:cNvSpPr/>
          <p:nvPr/>
        </p:nvSpPr>
        <p:spPr>
          <a:xfrm>
            <a:off x="2659562" y="4379737"/>
            <a:ext cx="5184576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875586" y="1524138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WHAT DO YOU KNOW ABOUT HIM?</a:t>
            </a:r>
          </a:p>
        </p:txBody>
      </p:sp>
    </p:spTree>
    <p:extLst>
      <p:ext uri="{BB962C8B-B14F-4D97-AF65-F5344CB8AC3E}">
        <p14:creationId xmlns:p14="http://schemas.microsoft.com/office/powerpoint/2010/main" val="1205523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/>
              <a:t>http://</a:t>
            </a:r>
            <a:r>
              <a:rPr lang="cs-CZ" sz="1200" dirty="0" smtClean="0"/>
              <a:t>en.wikipedia.org/wiki/File:Masaryk.jpg</a:t>
            </a:r>
          </a:p>
          <a:p>
            <a:endParaRPr lang="cs-CZ" sz="1200" dirty="0"/>
          </a:p>
          <a:p>
            <a:r>
              <a:rPr lang="cs-CZ" sz="1200" dirty="0"/>
              <a:t>http://www.google.cz/search?tbm=isch&amp;hl=cs&amp;source=hp&amp;biw=1600&amp;bih=701&amp;q=v%C3%A1clav+havel&amp;gbv=2&amp;oq=V%C3%81&amp;aq=7&amp;aqi=g10&amp;aql=&amp;</a:t>
            </a:r>
            <a:r>
              <a:rPr lang="cs-CZ" sz="1200" dirty="0" smtClean="0"/>
              <a:t>gs_sm=c&amp;gs_upl=1917l2184l0l6402l2l2l0l0l0l0l127l222l1.1l2l0</a:t>
            </a:r>
          </a:p>
          <a:p>
            <a:r>
              <a:rPr lang="cs-CZ" sz="1200" dirty="0"/>
              <a:t>http://</a:t>
            </a:r>
            <a:r>
              <a:rPr lang="cs-CZ" sz="1200" dirty="0" smtClean="0"/>
              <a:t>cs.wikipedia.org/wiki/V%C3%A1clav_Klaus</a:t>
            </a:r>
          </a:p>
          <a:p>
            <a:r>
              <a:rPr lang="cs-CZ" sz="1200" dirty="0"/>
              <a:t>Klipart Microsoft Office</a:t>
            </a:r>
          </a:p>
          <a:p>
            <a:r>
              <a:rPr lang="cs-CZ" sz="1200" dirty="0"/>
              <a:t>vlastní</a:t>
            </a:r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Zdroje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23329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260</TotalTime>
  <Words>136</Words>
  <Application>Microsoft Office PowerPoint</Application>
  <PresentationFormat>Předvádění na obrazovce (4:3)</PresentationFormat>
  <Paragraphs>60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Prezentace aplikace PowerPoint</vt:lpstr>
      <vt:lpstr>TOMÁŠ GARRIGUE MASARYK (1850 – 1937)</vt:lpstr>
      <vt:lpstr>VÁCLAV HAVEL  (1936)</vt:lpstr>
      <vt:lpstr>VÁCLAV KLAUS  (1941)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15</cp:revision>
  <dcterms:created xsi:type="dcterms:W3CDTF">2011-08-31T14:34:09Z</dcterms:created>
  <dcterms:modified xsi:type="dcterms:W3CDTF">2011-11-14T21:43:37Z</dcterms:modified>
</cp:coreProperties>
</file>