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0" r:id="rId2"/>
    <p:sldId id="256" r:id="rId3"/>
    <p:sldId id="259" r:id="rId4"/>
    <p:sldId id="257" r:id="rId5"/>
    <p:sldId id="258" r:id="rId6"/>
    <p:sldId id="263" r:id="rId7"/>
    <p:sldId id="261" r:id="rId8"/>
    <p:sldId id="264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AF57889-E59E-459A-9843-4D6AD1FB9E41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9CA37B2-8C5C-442F-B6EA-C222EF456C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94100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048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444184F-87CD-486B-9501-68C989906D00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Skupina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Volný tvar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Volný tvar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1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59B3CC7-56E0-41A7-A19A-C97B7DB46F47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12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475141D-F9F2-45BF-950C-3BFE2B2257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64B9A-3A29-4B2F-8C99-3EAA04131C2C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91995-88E3-4B32-919E-770EA9CEB1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vojitá šipka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Dvojitá šipka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C5FF416-6A54-48F3-8840-C1E4E94C0BF1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8D02E36-4162-4DC5-BFC0-5BF05EBC2E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8EAE9B1-31F1-4601-88D3-CC9A6CFACBCA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C8498E4-7BA0-4DBE-A5AD-FFBAFEC575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8C4EC7B-30D0-466B-9628-8AEE67DABC06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C2DDBCC-6E22-4195-A622-DA33ED28A8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F1E8600-C3EE-4EAE-BB4E-40CA32B5DADD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48E7B6D-73B9-4A33-91F5-87126EDC78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31B8EF-1041-4B8C-95B2-B09E43E8FBAF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357AE-DFFC-4DB2-9C30-4295547B7F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6A4DB14-479F-464A-BF78-3D632BC87F7F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E71FE51-C454-4364-B55A-3C754A25F0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olný tvar 7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Volný tvar 8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Dvojitá šipka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Dvojitá šipka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D5B0CE5D-DEC1-4B1C-AB26-01E40160F8E9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12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5406D040-2FAE-4501-8587-34AEC8B8EE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21ED8-EB09-4FFD-A824-519D172BAD70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D1D5B-E825-4D21-B5AF-1D8B123C6C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897A7-B85F-4234-AD34-C26723016558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B6DE7-976D-4BD4-82D2-6B17319385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4F436CDF-A19F-4B00-9921-B98BCEE037A8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B64E6212-F400-4005-A6CB-B7C1EA773E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4" r:id="rId4"/>
    <p:sldLayoutId id="2147483675" r:id="rId5"/>
    <p:sldLayoutId id="2147483676" r:id="rId6"/>
    <p:sldLayoutId id="2147483670" r:id="rId7"/>
    <p:sldLayoutId id="2147483677" r:id="rId8"/>
    <p:sldLayoutId id="2147483678" r:id="rId9"/>
    <p:sldLayoutId id="2147483669" r:id="rId10"/>
    <p:sldLayoutId id="214748366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zentace_aplikace_Microsoft_PowerPoint_97_2003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83" name="Object 11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3735093"/>
              </p:ext>
            </p:extLst>
          </p:nvPr>
        </p:nvGraphicFramePr>
        <p:xfrm>
          <a:off x="73025" y="12700"/>
          <a:ext cx="9094788" cy="6818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Prezentace" r:id="rId3" imgW="4209434" imgH="3156233" progId="PowerPoint.Show.8">
                  <p:embed/>
                </p:oleObj>
              </mc:Choice>
              <mc:Fallback>
                <p:oleObj name="Prezentace" r:id="rId3" imgW="4209434" imgH="3156233" progId="PowerPoint.Show.8">
                  <p:embed/>
                  <p:pic>
                    <p:nvPicPr>
                      <p:cNvPr id="0" name="Picture 11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25" y="12700"/>
                        <a:ext cx="9094788" cy="6818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332656"/>
            <a:ext cx="8424936" cy="18002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LÁTKA A TĚLESO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2133600"/>
            <a:ext cx="7772400" cy="1079500"/>
          </a:xfrm>
        </p:spPr>
        <p:txBody>
          <a:bodyPr/>
          <a:lstStyle/>
          <a:p>
            <a:pPr marR="0" algn="ctr"/>
            <a:endParaRPr lang="cs-CZ" sz="4400" b="1" smtClean="0"/>
          </a:p>
        </p:txBody>
      </p:sp>
      <p:pic>
        <p:nvPicPr>
          <p:cNvPr id="4099" name="Picture 3" descr="C:\Users\ZSTREBON\AppData\Local\Microsoft\Windows\Temporary Internet Files\Content.IE5\QXOMYNFP\MP900431316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2982913"/>
            <a:ext cx="3097212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388" y="1481138"/>
            <a:ext cx="8856662" cy="5187950"/>
          </a:xfrm>
        </p:spPr>
        <p:txBody>
          <a:bodyPr/>
          <a:lstStyle/>
          <a:p>
            <a:pPr marL="109538" indent="0" algn="ctr">
              <a:buFont typeface="Wingdings 3" pitchFamily="18" charset="2"/>
              <a:buNone/>
            </a:pPr>
            <a:r>
              <a:rPr lang="cs-CZ" sz="12000" smtClean="0"/>
              <a:t>?</a:t>
            </a:r>
            <a:endParaRPr lang="cs-CZ" sz="2800" smtClean="0"/>
          </a:p>
          <a:p>
            <a:pPr marL="109538" indent="0">
              <a:buFont typeface="Wingdings 3" pitchFamily="18" charset="2"/>
              <a:buNone/>
            </a:pPr>
            <a:r>
              <a:rPr lang="cs-CZ" sz="3600" smtClean="0"/>
              <a:t>Co je to těleso</a:t>
            </a:r>
          </a:p>
          <a:p>
            <a:pPr marL="109538" indent="0">
              <a:buFont typeface="Wingdings 3" pitchFamily="18" charset="2"/>
              <a:buNone/>
            </a:pPr>
            <a:r>
              <a:rPr lang="cs-CZ" sz="3600" smtClean="0"/>
              <a:t>Co je to látka</a:t>
            </a:r>
          </a:p>
          <a:p>
            <a:pPr marL="109538" indent="0">
              <a:buFont typeface="Wingdings 3" pitchFamily="18" charset="2"/>
              <a:buNone/>
            </a:pPr>
            <a:r>
              <a:rPr lang="cs-CZ" sz="3600" smtClean="0"/>
              <a:t>Jaký je rozdíl mezi tělesem a látkou</a:t>
            </a:r>
          </a:p>
          <a:p>
            <a:pPr marL="109538" indent="0">
              <a:buFont typeface="Wingdings 3" pitchFamily="18" charset="2"/>
              <a:buNone/>
            </a:pPr>
            <a:r>
              <a:rPr lang="cs-CZ" sz="3600" smtClean="0"/>
              <a:t>Čím se liší tělesa a čím látky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5400" dirty="0" smtClean="0"/>
              <a:t>Umíš odpovědět</a:t>
            </a:r>
            <a:endParaRPr lang="cs-CZ" sz="5400" dirty="0"/>
          </a:p>
        </p:txBody>
      </p:sp>
      <p:pic>
        <p:nvPicPr>
          <p:cNvPr id="7170" name="Picture 2" descr="C:\Users\ZSTREBON\AppData\Local\Microsoft\Windows\Temporary Internet Files\Content.IE5\9LIJR6PS\MP900227652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0063" y="2182813"/>
            <a:ext cx="2930525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C:\Users\ZSTREBON\AppData\Local\Microsoft\Windows\Temporary Internet Files\Content.IE5\4ZR9VBDC\MP900341975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938" y="1341438"/>
            <a:ext cx="276542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7950" y="1481138"/>
            <a:ext cx="8928100" cy="5260975"/>
          </a:xfrm>
        </p:spPr>
        <p:txBody>
          <a:bodyPr>
            <a:normAutofit fontScale="92500"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3600" b="1" dirty="0"/>
              <a:t>t</a:t>
            </a:r>
            <a:r>
              <a:rPr lang="cs-CZ" sz="3600" b="1" dirty="0" smtClean="0"/>
              <a:t>ělesa - </a:t>
            </a:r>
            <a:r>
              <a:rPr lang="cs-CZ" sz="3600" dirty="0" smtClean="0"/>
              <a:t>předměty kolem nás</a:t>
            </a:r>
          </a:p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endParaRPr lang="cs-CZ" sz="3200" dirty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3600" dirty="0"/>
              <a:t>ž</a:t>
            </a:r>
            <a:r>
              <a:rPr lang="cs-CZ" sz="3600" dirty="0" smtClean="0"/>
              <a:t>idle, stůl, list papíru, kvádr, lavice, kladívko, voda v kádince, vzduch v balónku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cs-CZ" sz="2800" u="sng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cs-CZ" u="sng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cs-CZ" u="sng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cs-CZ" u="sng" dirty="0"/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cs-CZ" u="sng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cs-CZ" u="sng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b="1" dirty="0" smtClean="0"/>
              <a:t>                             </a:t>
            </a:r>
            <a:r>
              <a:rPr lang="cs-CZ" sz="3000" b="1" dirty="0" smtClean="0"/>
              <a:t>vlastnosti těles - </a:t>
            </a:r>
            <a:r>
              <a:rPr lang="cs-CZ" sz="3000" dirty="0" smtClean="0"/>
              <a:t>tvar, barva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cs-CZ" sz="32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800" dirty="0" smtClean="0"/>
              <a:t>Fyzikální tělesa</a:t>
            </a:r>
            <a:endParaRPr lang="cs-CZ" sz="4800" dirty="0"/>
          </a:p>
        </p:txBody>
      </p:sp>
      <p:pic>
        <p:nvPicPr>
          <p:cNvPr id="5123" name="Picture 3" descr="C:\Users\ZSTREBON\AppData\Local\Microsoft\Windows\Temporary Internet Files\Content.IE5\1ZU83S3S\MC900439784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4888" y="3254375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C:\Users\ZSTREBON\AppData\Local\Microsoft\Windows\Temporary Internet Files\Content.IE5\4ZR9VBDC\MC90031858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79850" y="3846513"/>
            <a:ext cx="1700213" cy="223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C:\Users\ZSTREBON\AppData\Local\Microsoft\Windows\Temporary Internet Files\Content.IE5\9LIJR6PS\MC900233497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4005263"/>
            <a:ext cx="2205037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82563" y="809625"/>
            <a:ext cx="8964612" cy="5832475"/>
          </a:xfrm>
        </p:spPr>
        <p:txBody>
          <a:bodyPr>
            <a:normAutofit fontScale="77500" lnSpcReduction="20000"/>
          </a:bodyPr>
          <a:lstStyle/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cs-CZ" sz="4200" b="1" dirty="0" smtClean="0"/>
              <a:t>látka</a:t>
            </a:r>
            <a:r>
              <a:rPr lang="cs-CZ" sz="4200" dirty="0" smtClean="0"/>
              <a:t> - materiál, ze kterého je těleso</a:t>
            </a:r>
          </a:p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cs-CZ" sz="4200" dirty="0"/>
              <a:t> </a:t>
            </a:r>
            <a:r>
              <a:rPr lang="cs-CZ" sz="4200" dirty="0" smtClean="0"/>
              <a:t>          vyrobeno</a:t>
            </a:r>
            <a:r>
              <a:rPr lang="cs-CZ" sz="4200" dirty="0"/>
              <a:t> </a:t>
            </a:r>
            <a:r>
              <a:rPr lang="cs-CZ" sz="4200" dirty="0" smtClean="0"/>
              <a:t>/guma, sklo, porcelán,</a:t>
            </a:r>
          </a:p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cs-CZ" sz="4200" dirty="0"/>
              <a:t> </a:t>
            </a:r>
            <a:r>
              <a:rPr lang="cs-CZ" sz="4200" dirty="0" smtClean="0"/>
              <a:t>          dřevo, papír, kov, olej, vzduch  …</a:t>
            </a:r>
          </a:p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cs-CZ" sz="4200" dirty="0" smtClean="0"/>
              <a:t>    </a:t>
            </a:r>
          </a:p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cs-CZ" sz="4200" dirty="0" smtClean="0"/>
              <a:t>látky mají různé vlastnosti, jsou v různém   stavu -  </a:t>
            </a:r>
            <a:r>
              <a:rPr lang="cs-CZ" sz="4200" b="1" dirty="0" smtClean="0"/>
              <a:t>skupenství</a:t>
            </a:r>
          </a:p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endParaRPr lang="cs-CZ" sz="4200" b="1" dirty="0" smtClean="0"/>
          </a:p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cs-CZ" sz="4200" b="1" dirty="0" smtClean="0"/>
              <a:t>látky </a:t>
            </a:r>
            <a:r>
              <a:rPr lang="cs-CZ" sz="4200" dirty="0" smtClean="0"/>
              <a:t> se dělí podle skupenství na:</a:t>
            </a:r>
          </a:p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endParaRPr lang="cs-CZ" sz="4200" dirty="0" smtClean="0"/>
          </a:p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cs-CZ" sz="4200" b="1" i="1" dirty="0" smtClean="0"/>
              <a:t>pevné, kapalné, plynné</a:t>
            </a:r>
          </a:p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cs-CZ" sz="4700" dirty="0"/>
              <a:t> </a:t>
            </a:r>
            <a:r>
              <a:rPr lang="cs-CZ" sz="4700" dirty="0" smtClean="0"/>
              <a:t>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cs-CZ" sz="3200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800" dirty="0" smtClean="0"/>
              <a:t>Látky</a:t>
            </a:r>
            <a:endParaRPr lang="cs-CZ" sz="4800" dirty="0"/>
          </a:p>
        </p:txBody>
      </p:sp>
      <p:pic>
        <p:nvPicPr>
          <p:cNvPr id="4099" name="Picture 3" descr="C:\Users\ZSTREBON\AppData\Local\Microsoft\Windows\Temporary Internet Files\Content.IE5\1ZU83S3S\MP900439313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4508500"/>
            <a:ext cx="32004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5043487"/>
          </a:xfrm>
        </p:spPr>
        <p:txBody>
          <a:bodyPr/>
          <a:lstStyle/>
          <a:p>
            <a:r>
              <a:rPr lang="cs-CZ" sz="3200" smtClean="0"/>
              <a:t>voda</a:t>
            </a:r>
          </a:p>
          <a:p>
            <a:endParaRPr lang="cs-CZ" sz="3200" smtClean="0"/>
          </a:p>
          <a:p>
            <a:endParaRPr lang="cs-CZ" sz="3200" smtClean="0"/>
          </a:p>
          <a:p>
            <a:endParaRPr lang="cs-CZ" sz="3200" smtClean="0"/>
          </a:p>
          <a:p>
            <a:endParaRPr lang="cs-CZ" sz="3200" smtClean="0"/>
          </a:p>
          <a:p>
            <a:r>
              <a:rPr lang="cs-CZ" sz="3200" smtClean="0"/>
              <a:t>vosk		  asfalt                   plast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800" dirty="0" smtClean="0">
                <a:effectLst/>
              </a:rPr>
              <a:t>Látky v různém skupenství</a:t>
            </a:r>
            <a:endParaRPr lang="cs-CZ" sz="4800" dirty="0">
              <a:effectLst/>
            </a:endParaRPr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9475" y="2119313"/>
            <a:ext cx="2322513" cy="154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119313"/>
            <a:ext cx="2359025" cy="154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43663" y="2076450"/>
            <a:ext cx="2160587" cy="156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5" descr="C:\Users\ZSTREBON\AppData\Local\Microsoft\Windows\Temporary Internet Files\Content.IE5\9LIJR6PS\MP900399949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188" y="4797425"/>
            <a:ext cx="1887537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6" descr="C:\Users\ZSTREBON\AppData\Local\Microsoft\Windows\Temporary Internet Files\Content.IE5\4ZR9VBDC\MP900149008[1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87675" y="4803775"/>
            <a:ext cx="2754313" cy="186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7" descr="C:\Users\ZSTREBON\AppData\Local\Microsoft\Windows\Temporary Internet Files\Content.IE5\9LIJR6PS\MP900437305[1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72213" y="4783138"/>
            <a:ext cx="233680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obsah 1"/>
          <p:cNvSpPr>
            <a:spLocks noGrp="1"/>
          </p:cNvSpPr>
          <p:nvPr>
            <p:ph idx="1"/>
          </p:nvPr>
        </p:nvSpPr>
        <p:spPr>
          <a:xfrm>
            <a:off x="179388" y="1481138"/>
            <a:ext cx="8785225" cy="5187950"/>
          </a:xfrm>
        </p:spPr>
        <p:txBody>
          <a:bodyPr/>
          <a:lstStyle/>
          <a:p>
            <a:pPr marL="109538" indent="0">
              <a:buFont typeface="Wingdings 3" pitchFamily="18" charset="2"/>
              <a:buNone/>
            </a:pPr>
            <a:r>
              <a:rPr lang="cs-CZ" sz="3200" i="1" smtClean="0"/>
              <a:t>1.Vysvětli co je látka a co těleso ?</a:t>
            </a:r>
          </a:p>
          <a:p>
            <a:pPr marL="109538" indent="0">
              <a:buFont typeface="Wingdings 3" pitchFamily="18" charset="2"/>
              <a:buNone/>
            </a:pPr>
            <a:r>
              <a:rPr lang="cs-CZ" sz="3200" i="1" smtClean="0"/>
              <a:t>2.Rozhodni co je těleso a co je látka :</a:t>
            </a:r>
          </a:p>
          <a:p>
            <a:pPr marL="109538" indent="0">
              <a:buFont typeface="Wingdings 3" pitchFamily="18" charset="2"/>
              <a:buNone/>
            </a:pPr>
            <a:r>
              <a:rPr lang="cs-CZ" sz="3200" smtClean="0">
                <a:solidFill>
                  <a:srgbClr val="00B050"/>
                </a:solidFill>
              </a:rPr>
              <a:t>lampa, propiska, benzín, olej, mobil, postel, kočka, silnice, asfalt, plechovka coca -coly, alobal, skříň, okno, porcelán, hřebík, člověk, Slunce,</a:t>
            </a:r>
          </a:p>
          <a:p>
            <a:pPr marL="109538" indent="0">
              <a:buFont typeface="Wingdings 3" pitchFamily="18" charset="2"/>
              <a:buNone/>
            </a:pPr>
            <a:r>
              <a:rPr lang="cs-CZ" sz="3200" i="1" smtClean="0"/>
              <a:t>3.Uveď 3 příklady látek pevných, kapalných a plynných.</a:t>
            </a:r>
          </a:p>
          <a:p>
            <a:pPr marL="109538" indent="0">
              <a:buFont typeface="Wingdings 3" pitchFamily="18" charset="2"/>
              <a:buNone/>
            </a:pPr>
            <a:r>
              <a:rPr lang="cs-CZ" sz="3200" i="1" smtClean="0"/>
              <a:t>4.Která látka nemusí být pouze v jednom skupenství ?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800" dirty="0" smtClean="0"/>
              <a:t>Otázky k procvičení :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/>
              <a:t>Zdroj obrázků a ilustrací:</a:t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smtClean="0"/>
              <a:t>ww.office.microsoft.com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221</TotalTime>
  <Words>206</Words>
  <Application>Microsoft Office PowerPoint</Application>
  <PresentationFormat>Předvádění na obrazovce (4:3)</PresentationFormat>
  <Paragraphs>45</Paragraphs>
  <Slides>8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Shluk</vt:lpstr>
      <vt:lpstr>Prezentace aplikace Microsoft PowerPoint 97–2003</vt:lpstr>
      <vt:lpstr>Prezentace aplikace PowerPoint</vt:lpstr>
      <vt:lpstr>LÁTKA A TĚLESO</vt:lpstr>
      <vt:lpstr>Umíš odpovědět</vt:lpstr>
      <vt:lpstr>Fyzikální tělesa</vt:lpstr>
      <vt:lpstr>Látky</vt:lpstr>
      <vt:lpstr>Látky v různém skupenství</vt:lpstr>
      <vt:lpstr>Otázky k procvičení :</vt:lpstr>
      <vt:lpstr>Zdroj obrázků a ilustrací: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 ČEHO JSOU PŘEDMĚTY KOLEM NÁS</dc:title>
  <dc:creator>Tomanovi</dc:creator>
  <cp:lastModifiedBy>ZSTREBON</cp:lastModifiedBy>
  <cp:revision>25</cp:revision>
  <dcterms:created xsi:type="dcterms:W3CDTF">2008-09-08T18:07:58Z</dcterms:created>
  <dcterms:modified xsi:type="dcterms:W3CDTF">2011-10-17T11:24:25Z</dcterms:modified>
</cp:coreProperties>
</file>