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ppt" ContentType="application/vnd.ms-powerpoint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56" r:id="rId3"/>
    <p:sldId id="264" r:id="rId4"/>
    <p:sldId id="262" r:id="rId5"/>
    <p:sldId id="257" r:id="rId6"/>
    <p:sldId id="265" r:id="rId7"/>
    <p:sldId id="266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714" autoAdjust="0"/>
  </p:normalViewPr>
  <p:slideViewPr>
    <p:cSldViewPr>
      <p:cViewPr>
        <p:scale>
          <a:sx n="100" d="100"/>
          <a:sy n="100" d="100"/>
        </p:scale>
        <p:origin x="-294" y="-1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11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13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bdélník 18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Přímá spojovací čára 10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Přímá spojovací čára 1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3" name="Přímá spojovací čára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4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5" name="Přímá spojovací čára 21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6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Elipsa 22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Elipsa 23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0" name="Elipsa 25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1" name="Elipsa 24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22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C46D98-BD33-4939-9881-665FE5DD6E3A}" type="datetimeFigureOut">
              <a:rPr lang="cs-CZ"/>
              <a:pPr>
                <a:defRPr/>
              </a:pPr>
              <a:t>30.5.2012</a:t>
            </a:fld>
            <a:endParaRPr lang="cs-CZ"/>
          </a:p>
        </p:txBody>
      </p:sp>
      <p:sp>
        <p:nvSpPr>
          <p:cNvPr id="23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4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E0F109-306E-477B-9153-AB76FC20BA6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pull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35568638-A507-40BA-8874-82C7C2FAA64C}" type="datetimeFigureOut">
              <a:rPr lang="cs-CZ"/>
              <a:pPr>
                <a:defRPr/>
              </a:pPr>
              <a:t>30.5.2012</a:t>
            </a:fld>
            <a:endParaRPr lang="cs-CZ"/>
          </a:p>
        </p:txBody>
      </p:sp>
      <p:sp>
        <p:nvSpPr>
          <p:cNvPr id="5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EBE5D33B-A58D-4668-A38E-537BE066E2E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  <p:transition>
    <p:pull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9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10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bdélník 11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Přímá spojovací čára 12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Přímá spojovací čára 14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Přímá spojovací čára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3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Elipsa 19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Elipsa 20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Elipsa 21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Elipsa 22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Přímá spojovací čára 25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0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EB9B73-4AD2-453B-AB52-2F854847943C}" type="datetimeFigureOut">
              <a:rPr lang="cs-CZ"/>
              <a:pPr>
                <a:defRPr/>
              </a:pPr>
              <a:t>30.5.2012</a:t>
            </a:fld>
            <a:endParaRPr lang="cs-CZ"/>
          </a:p>
        </p:txBody>
      </p:sp>
      <p:sp>
        <p:nvSpPr>
          <p:cNvPr id="21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2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E02ED9-36F2-4118-B2BC-F9BBE0BBAD6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pull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D415FE-FA69-4CC9-BB33-7403D3DBA6B6}" type="datetimeFigureOut">
              <a:rPr lang="cs-CZ"/>
              <a:pPr>
                <a:defRPr/>
              </a:pPr>
              <a:t>30.5.2012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ABB646-F3F6-47DC-A6BA-4519AECCF60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pull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7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FB1687-4342-466E-BE8B-DE6FBB79D727}" type="datetimeFigureOut">
              <a:rPr lang="cs-CZ"/>
              <a:pPr>
                <a:defRPr/>
              </a:pPr>
              <a:t>30.5.2012</a:t>
            </a:fld>
            <a:endParaRPr lang="cs-CZ"/>
          </a:p>
        </p:txBody>
      </p:sp>
      <p:sp>
        <p:nvSpPr>
          <p:cNvPr id="8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990A4D-472F-4C8D-8E8E-A8D7A389C73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pull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0A26A2AF-08B4-4964-BF6E-55EE146A9A74}" type="datetimeFigureOut">
              <a:rPr lang="cs-CZ"/>
              <a:pPr>
                <a:defRPr/>
              </a:pPr>
              <a:t>30.5.2012</a:t>
            </a:fld>
            <a:endParaRPr lang="cs-CZ"/>
          </a:p>
        </p:txBody>
      </p:sp>
      <p:sp>
        <p:nvSpPr>
          <p:cNvPr id="4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FE8C60A-B68C-445F-9C29-76D84937820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  <p:transition>
    <p:pull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A91D04-BBEF-4532-9B04-C1B904CA3FA5}" type="datetimeFigureOut">
              <a:rPr lang="cs-CZ"/>
              <a:pPr>
                <a:defRPr/>
              </a:pPr>
              <a:t>30.5.2012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C932E3-EF16-478B-B2A6-12C961BE979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pull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6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7" name="Přímá spojovací čára 8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8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Elipsa 13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DDEBA27-BC76-4890-BFA0-3CE5110CF9D2}" type="datetimeFigureOut">
              <a:rPr lang="cs-CZ"/>
              <a:pPr>
                <a:defRPr/>
              </a:pPr>
              <a:t>30.5.2012</a:t>
            </a:fld>
            <a:endParaRPr lang="cs-CZ"/>
          </a:p>
        </p:txBody>
      </p:sp>
      <p:sp>
        <p:nvSpPr>
          <p:cNvPr id="13" name="Zástupný symbol pro číslo snímku 2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0EC30E25-1B41-4AB6-891D-762362FDC39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4" name="Zástupný symbol pro zápatí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  <p:transition>
    <p:pull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Elipsa 12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1" name="Přímá spojovací čára 19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2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D7BC1CE4-8E8A-40A9-9CFE-D65E8D50317F}" type="datetimeFigureOut">
              <a:rPr lang="cs-CZ"/>
              <a:pPr>
                <a:defRPr/>
              </a:pPr>
              <a:t>30.5.2012</a:t>
            </a:fld>
            <a:endParaRPr lang="cs-CZ"/>
          </a:p>
        </p:txBody>
      </p:sp>
      <p:sp>
        <p:nvSpPr>
          <p:cNvPr id="13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9794D05-99C4-4B23-9A1D-AD1D0F9F949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4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  <p:transition>
    <p:pull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8EFFAA-D78C-4054-B1A5-27A007D6F317}" type="datetimeFigureOut">
              <a:rPr lang="cs-CZ"/>
              <a:pPr>
                <a:defRPr/>
              </a:pPr>
              <a:t>30.5.2012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9FC28A-41E1-4EA0-B99E-185F9BD72B1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pull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B3350C-70D1-4EEF-9B5B-96B0FE3EF1B6}" type="datetimeFigureOut">
              <a:rPr lang="cs-CZ"/>
              <a:pPr>
                <a:defRPr/>
              </a:pPr>
              <a:t>30.5.2012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1C336B-0552-4ACE-BE7B-3DF8CB689FB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pull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28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CAE4922E-7882-43E4-9F2F-336F7C92AB9B}" type="datetimeFigureOut">
              <a:rPr lang="cs-CZ"/>
              <a:pPr>
                <a:defRPr/>
              </a:pPr>
              <a:t>30.5.2012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anchor="ctr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 smtClean="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fld id="{89813216-F842-4957-9CAF-73046D37C70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1" r:id="rId4"/>
    <p:sldLayoutId id="2147483670" r:id="rId5"/>
    <p:sldLayoutId id="2147483675" r:id="rId6"/>
    <p:sldLayoutId id="2147483669" r:id="rId7"/>
    <p:sldLayoutId id="2147483676" r:id="rId8"/>
    <p:sldLayoutId id="2147483677" r:id="rId9"/>
    <p:sldLayoutId id="2147483668" r:id="rId10"/>
    <p:sldLayoutId id="2147483667" r:id="rId11"/>
  </p:sldLayoutIdLst>
  <p:transition>
    <p:pull dir="r"/>
  </p:transition>
  <p:txStyles>
    <p:titleStyle>
      <a:lvl1pPr algn="l" rtl="0" fontAlgn="base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2pPr>
      <a:lvl3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3pPr>
      <a:lvl4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4pPr>
      <a:lvl5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9pPr>
    </p:titleStyle>
    <p:bodyStyle>
      <a:lvl1pPr marL="273050" indent="-273050" algn="l" rtl="0" fontAlgn="base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fontAlgn="base">
        <a:spcBef>
          <a:spcPct val="20000"/>
        </a:spcBef>
        <a:spcAft>
          <a:spcPct val="0"/>
        </a:spcAft>
        <a:buClr>
          <a:srgbClr val="D36F07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fontAlgn="base">
        <a:spcBef>
          <a:spcPct val="20000"/>
        </a:spcBef>
        <a:spcAft>
          <a:spcPct val="0"/>
        </a:spcAft>
        <a:buClr>
          <a:srgbClr val="F6C0AA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fontAlgn="base">
        <a:spcBef>
          <a:spcPct val="20000"/>
        </a:spcBef>
        <a:spcAft>
          <a:spcPct val="0"/>
        </a:spcAft>
        <a:buClr>
          <a:srgbClr val="CDACAE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Prezentace_aplikace_Microsoft_Office_PowerPoint_97-20031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7" name="Object 9"/>
          <p:cNvGraphicFramePr>
            <a:graphicFrameLocks noGrp="1" noChangeAspect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xmlns="" val="3450906829"/>
              </p:ext>
            </p:extLst>
          </p:nvPr>
        </p:nvGraphicFramePr>
        <p:xfrm>
          <a:off x="107950" y="161925"/>
          <a:ext cx="8710613" cy="6532563"/>
        </p:xfrm>
        <a:graphic>
          <a:graphicData uri="http://schemas.openxmlformats.org/presentationml/2006/ole">
            <p:oleObj spid="_x0000_s2058" name="Prezentace" r:id="rId3" imgW="4495655" imgH="3372601" progId="PowerPoint.Show.8">
              <p:embed/>
            </p:oleObj>
          </a:graphicData>
        </a:graphic>
      </p:graphicFrame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357438" y="333375"/>
            <a:ext cx="6172200" cy="1655763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11500" dirty="0" smtClean="0"/>
              <a:t>Fyzika</a:t>
            </a:r>
            <a:endParaRPr lang="cs-CZ" sz="115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357438" y="4221163"/>
            <a:ext cx="6172200" cy="1439862"/>
          </a:xfrm>
        </p:spPr>
        <p:txBody>
          <a:bodyPr/>
          <a:lstStyle/>
          <a:p>
            <a:r>
              <a:rPr lang="cs-CZ" sz="4000" smtClean="0"/>
              <a:t>…aneb proč se to mám vůbec učit?!</a:t>
            </a:r>
          </a:p>
        </p:txBody>
      </p:sp>
      <p:pic>
        <p:nvPicPr>
          <p:cNvPr id="5122" name="Picture 2" descr="C:\Users\ZSTREBON\AppData\Local\Microsoft\Windows\Temporary Internet Files\Content.IE5\9LIJR6PS\MC90023383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4438" y="2205038"/>
            <a:ext cx="4495800" cy="191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0825" y="260350"/>
            <a:ext cx="8497888" cy="6505575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sz="3200" dirty="0"/>
              <a:t>máme to v rozvrhu </a:t>
            </a:r>
            <a:r>
              <a:rPr lang="cs-CZ" sz="3200" dirty="0" smtClean="0"/>
              <a:t>hodin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endParaRPr lang="cs-CZ" sz="3200" dirty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sz="3200" dirty="0"/>
              <a:t>rozhodlo o tom </a:t>
            </a:r>
            <a:r>
              <a:rPr lang="cs-CZ" sz="3200" dirty="0" smtClean="0"/>
              <a:t>ministerstvo školství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endParaRPr lang="cs-CZ" sz="3200" dirty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sz="3200" dirty="0"/>
              <a:t>nařídil to pan ředitel s panem </a:t>
            </a:r>
            <a:r>
              <a:rPr lang="cs-CZ" sz="3200" dirty="0" smtClean="0"/>
              <a:t>školníkem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endParaRPr lang="cs-CZ" sz="3200" dirty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sz="3200" dirty="0"/>
              <a:t>mohli bychom se něco užitečného naučit </a:t>
            </a:r>
            <a:endParaRPr lang="cs-CZ" sz="3200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sz="3200" dirty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sz="3200" dirty="0"/>
              <a:t>může se to hodit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sz="3200" b="1" dirty="0"/>
          </a:p>
        </p:txBody>
      </p:sp>
      <p:pic>
        <p:nvPicPr>
          <p:cNvPr id="3074" name="Picture 2" descr="C:\Users\ZSTREBON\AppData\Local\Microsoft\Windows\Temporary Internet Files\Content.IE5\QXOMYNFP\MC90008896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80138" y="4324350"/>
            <a:ext cx="2016125" cy="2533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 descr="C:\Users\ZSTREBON\AppData\Local\Microsoft\Windows\Temporary Internet Files\Content.IE5\QXOMYNFP\MC90019796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5" y="4627563"/>
            <a:ext cx="1939925" cy="2306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0825" y="115888"/>
            <a:ext cx="8569325" cy="6357937"/>
          </a:xfrm>
        </p:spPr>
        <p:txBody>
          <a:bodyPr>
            <a:normAutofit/>
          </a:bodyPr>
          <a:lstStyle/>
          <a:p>
            <a:pPr marL="0" indent="0" algn="ctr" fontAlgn="auto">
              <a:spcAft>
                <a:spcPts val="0"/>
              </a:spcAft>
              <a:buFont typeface="Wingdings"/>
              <a:buNone/>
              <a:defRPr/>
            </a:pPr>
            <a:r>
              <a:rPr lang="cs-CZ" b="1" i="1" dirty="0" smtClean="0"/>
              <a:t>   </a:t>
            </a:r>
            <a:r>
              <a:rPr lang="cs-CZ" sz="4800" b="1" i="1" dirty="0" smtClean="0"/>
              <a:t>Přemýšlej</a:t>
            </a:r>
          </a:p>
          <a:p>
            <a:pPr marL="0" indent="0" algn="ctr" fontAlgn="auto">
              <a:spcAft>
                <a:spcPts val="0"/>
              </a:spcAft>
              <a:buFont typeface="Wingdings"/>
              <a:buNone/>
              <a:defRPr/>
            </a:pPr>
            <a:endParaRPr lang="cs-CZ" b="1" i="1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sz="3200" dirty="0"/>
              <a:t>o</a:t>
            </a:r>
            <a:r>
              <a:rPr lang="cs-CZ" sz="3200" dirty="0" smtClean="0"/>
              <a:t> čem se asi ve fyzice budeme </a:t>
            </a:r>
            <a:r>
              <a:rPr lang="cs-CZ" sz="3200" dirty="0" smtClean="0"/>
              <a:t>učit?</a:t>
            </a:r>
            <a:endParaRPr lang="cs-CZ" sz="3200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sz="3200" dirty="0"/>
              <a:t>u</a:t>
            </a:r>
            <a:r>
              <a:rPr lang="cs-CZ" sz="3200" dirty="0" smtClean="0"/>
              <a:t>ž jsme se s něčím z fyziky někdy </a:t>
            </a:r>
            <a:r>
              <a:rPr lang="cs-CZ" sz="3200" dirty="0" smtClean="0"/>
              <a:t>setkali?</a:t>
            </a:r>
            <a:endParaRPr lang="cs-CZ" sz="3200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sz="3200" dirty="0"/>
              <a:t>m</a:t>
            </a:r>
            <a:r>
              <a:rPr lang="cs-CZ" sz="3200" dirty="0" smtClean="0"/>
              <a:t>ůže být fyzika v běžném životě </a:t>
            </a:r>
            <a:r>
              <a:rPr lang="cs-CZ" sz="3200" dirty="0" smtClean="0"/>
              <a:t>užitečná?</a:t>
            </a:r>
            <a:endParaRPr lang="cs-CZ" sz="3200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sz="3200" dirty="0" smtClean="0"/>
              <a:t>mají tyto pojmy něco společné s </a:t>
            </a:r>
            <a:r>
              <a:rPr lang="cs-CZ" sz="3200" dirty="0" smtClean="0"/>
              <a:t>fyzikou? </a:t>
            </a:r>
            <a:r>
              <a:rPr lang="cs-CZ" sz="3600" i="1" dirty="0" smtClean="0"/>
              <a:t>propiska, letadlo, plavání, mobil, vítr</a:t>
            </a:r>
          </a:p>
        </p:txBody>
      </p:sp>
      <p:pic>
        <p:nvPicPr>
          <p:cNvPr id="4098" name="Picture 2" descr="C:\Users\ZSTREBON\AppData\Local\Microsoft\Windows\Temporary Internet Files\Content.IE5\1ZU83S3S\MC90019817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813" y="4335463"/>
            <a:ext cx="1901825" cy="210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 descr="C:\Users\ZSTREBON\AppData\Local\Microsoft\Windows\Temporary Internet Files\Content.IE5\4ZR9VBDC\MC90019840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9700" y="4335463"/>
            <a:ext cx="1614488" cy="210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13" y="260350"/>
            <a:ext cx="7467600" cy="725488"/>
          </a:xfr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4000" b="1" dirty="0" smtClean="0"/>
              <a:t> co nás čeká v 6. ročníku</a:t>
            </a:r>
            <a:endParaRPr lang="cs-CZ" sz="2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850" y="1143000"/>
            <a:ext cx="8220075" cy="5526088"/>
          </a:xfrm>
        </p:spPr>
        <p:txBody>
          <a:bodyPr>
            <a:noAutofit/>
          </a:bodyPr>
          <a:lstStyle/>
          <a:p>
            <a:pPr marL="274320" indent="-274320"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sz="3200" dirty="0"/>
              <a:t>b</a:t>
            </a:r>
            <a:r>
              <a:rPr lang="cs-CZ" sz="3200" dirty="0" smtClean="0"/>
              <a:t>udu  </a:t>
            </a:r>
            <a:r>
              <a:rPr lang="cs-CZ" sz="3200" dirty="0" smtClean="0"/>
              <a:t>vědět, </a:t>
            </a:r>
            <a:r>
              <a:rPr lang="cs-CZ" sz="3200" dirty="0" smtClean="0"/>
              <a:t>z čeho </a:t>
            </a:r>
            <a:r>
              <a:rPr lang="cs-CZ" sz="3200" dirty="0" smtClean="0"/>
              <a:t>se </a:t>
            </a:r>
            <a:r>
              <a:rPr lang="cs-CZ" sz="3200" dirty="0" smtClean="0"/>
              <a:t>skládají tělesa a </a:t>
            </a:r>
            <a:r>
              <a:rPr lang="cs-CZ" sz="3200" dirty="0" smtClean="0"/>
              <a:t>                 v </a:t>
            </a:r>
            <a:r>
              <a:rPr lang="cs-CZ" sz="3200" dirty="0" smtClean="0"/>
              <a:t>jakém skupenství se mohou v přírodě vyskytovat</a:t>
            </a:r>
          </a:p>
          <a:p>
            <a:pPr marL="274320" indent="-274320" fontAlgn="auto">
              <a:spcAft>
                <a:spcPts val="0"/>
              </a:spcAft>
              <a:buFont typeface="Wingdings" pitchFamily="2" charset="2"/>
              <a:buChar char="q"/>
              <a:defRPr/>
            </a:pPr>
            <a:endParaRPr lang="cs-CZ" sz="3200" dirty="0" smtClean="0"/>
          </a:p>
          <a:p>
            <a:pPr marL="274320" indent="-274320"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sz="3200" dirty="0"/>
              <a:t>p</a:t>
            </a:r>
            <a:r>
              <a:rPr lang="cs-CZ" sz="3200" dirty="0" smtClean="0"/>
              <a:t>oznám fyzikální veličiny, například délku, hmotnost, teplotu, čas </a:t>
            </a:r>
          </a:p>
          <a:p>
            <a:pPr marL="274320" indent="-274320" fontAlgn="auto">
              <a:spcAft>
                <a:spcPts val="0"/>
              </a:spcAft>
              <a:buFont typeface="Wingdings" pitchFamily="2" charset="2"/>
              <a:buChar char="q"/>
              <a:defRPr/>
            </a:pPr>
            <a:endParaRPr lang="cs-CZ" sz="3200" dirty="0" smtClean="0"/>
          </a:p>
          <a:p>
            <a:pPr marL="274320" indent="-274320"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sz="3200" dirty="0"/>
              <a:t>p</a:t>
            </a:r>
            <a:r>
              <a:rPr lang="cs-CZ" sz="3200" dirty="0" smtClean="0"/>
              <a:t>oznám, co je hustota a naučím se ji vypočítat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endParaRPr lang="cs-CZ" sz="3200" dirty="0" smtClean="0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0825" y="188913"/>
            <a:ext cx="8353425" cy="6335712"/>
          </a:xfrm>
        </p:spPr>
        <p:txBody>
          <a:bodyPr>
            <a:normAutofit lnSpcReduction="10000"/>
          </a:bodyPr>
          <a:lstStyle/>
          <a:p>
            <a:pPr marL="274320" indent="-274320"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sz="3500" dirty="0"/>
              <a:t>d</a:t>
            </a:r>
            <a:r>
              <a:rPr lang="cs-CZ" sz="3500" dirty="0" smtClean="0"/>
              <a:t>ozvím </a:t>
            </a:r>
            <a:r>
              <a:rPr lang="cs-CZ" sz="3500" dirty="0"/>
              <a:t>se, co je síla, jak se projevuje a že se dají síly </a:t>
            </a:r>
            <a:r>
              <a:rPr lang="cs-CZ" sz="3500" dirty="0" smtClean="0"/>
              <a:t>skládat</a:t>
            </a:r>
          </a:p>
          <a:p>
            <a:pPr marL="274320" indent="-274320" fontAlgn="auto">
              <a:spcAft>
                <a:spcPts val="0"/>
              </a:spcAft>
              <a:buFont typeface="Wingdings" pitchFamily="2" charset="2"/>
              <a:buChar char="q"/>
              <a:defRPr/>
            </a:pPr>
            <a:endParaRPr lang="cs-CZ" sz="3500" dirty="0" smtClean="0"/>
          </a:p>
          <a:p>
            <a:pPr marL="274320" indent="-274320"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sz="3500" dirty="0"/>
              <a:t>p</a:t>
            </a:r>
            <a:r>
              <a:rPr lang="cs-CZ" sz="3500" dirty="0" smtClean="0"/>
              <a:t>ochopím</a:t>
            </a:r>
            <a:r>
              <a:rPr lang="cs-CZ" sz="3500" dirty="0"/>
              <a:t>, co je tření, k čemu je dobré a </a:t>
            </a:r>
            <a:r>
              <a:rPr lang="cs-CZ" sz="3500" dirty="0" smtClean="0"/>
              <a:t>kdy naopak škodí</a:t>
            </a:r>
          </a:p>
          <a:p>
            <a:pPr marL="274320" indent="-274320" fontAlgn="auto">
              <a:spcAft>
                <a:spcPts val="0"/>
              </a:spcAft>
              <a:buFont typeface="Wingdings" pitchFamily="2" charset="2"/>
              <a:buChar char="q"/>
              <a:defRPr/>
            </a:pPr>
            <a:endParaRPr lang="cs-CZ" sz="3500" dirty="0"/>
          </a:p>
          <a:p>
            <a:pPr marL="274320" indent="-274320"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sz="3500" dirty="0" smtClean="0"/>
              <a:t>seznámím </a:t>
            </a:r>
            <a:r>
              <a:rPr lang="cs-CZ" sz="3500" dirty="0"/>
              <a:t>se s některými jednoduchými stroji, které využívají otáčivého účinku </a:t>
            </a:r>
            <a:r>
              <a:rPr lang="cs-CZ" sz="3500" dirty="0" smtClean="0"/>
              <a:t>síly</a:t>
            </a:r>
          </a:p>
          <a:p>
            <a:pPr marL="274320" indent="-274320" fontAlgn="auto">
              <a:spcAft>
                <a:spcPts val="0"/>
              </a:spcAft>
              <a:buFont typeface="Wingdings" pitchFamily="2" charset="2"/>
              <a:buChar char="q"/>
              <a:defRPr/>
            </a:pPr>
            <a:endParaRPr lang="cs-CZ" sz="3500" dirty="0"/>
          </a:p>
          <a:p>
            <a:pPr marL="274320" indent="-274320"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sz="3500" dirty="0" smtClean="0"/>
              <a:t>naučím </a:t>
            </a:r>
            <a:r>
              <a:rPr lang="cs-CZ" sz="3500" dirty="0"/>
              <a:t>se provádět jednoduché fyzikální pokusy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sz="3500" dirty="0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3600" dirty="0" smtClean="0"/>
              <a:t>Zdroj obrázků a ilustrací:</a:t>
            </a:r>
            <a:br>
              <a:rPr lang="cs-CZ" sz="3600" dirty="0" smtClean="0"/>
            </a:br>
            <a:endParaRPr lang="cs-CZ" sz="3600" dirty="0"/>
          </a:p>
        </p:txBody>
      </p:sp>
      <p:sp>
        <p:nvSpPr>
          <p:cNvPr id="20482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cs-CZ" sz="3200" smtClean="0"/>
              <a:t>ww.office.microsoft.com </a:t>
            </a: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174</TotalTime>
  <Words>184</Words>
  <Application>Microsoft Office PowerPoint</Application>
  <PresentationFormat>Předvádění na obrazovce (4:3)</PresentationFormat>
  <Paragraphs>32</Paragraphs>
  <Slides>7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Arkýř</vt:lpstr>
      <vt:lpstr>Prezentace</vt:lpstr>
      <vt:lpstr>Snímek 1</vt:lpstr>
      <vt:lpstr>Fyzika</vt:lpstr>
      <vt:lpstr>Snímek 3</vt:lpstr>
      <vt:lpstr>Snímek 4</vt:lpstr>
      <vt:lpstr> co nás čeká v 6. ročníku</vt:lpstr>
      <vt:lpstr>Snímek 6</vt:lpstr>
      <vt:lpstr>Zdroj obrázků a ilustrací: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Fyzika</dc:title>
  <dc:creator>Tomanovi</dc:creator>
  <cp:lastModifiedBy>Dum</cp:lastModifiedBy>
  <cp:revision>21</cp:revision>
  <dcterms:created xsi:type="dcterms:W3CDTF">2008-08-24T08:19:05Z</dcterms:created>
  <dcterms:modified xsi:type="dcterms:W3CDTF">2012-05-30T16:57:18Z</dcterms:modified>
</cp:coreProperties>
</file>