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VY_32_INOVACE_4A08M1_Příklady ke kartám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ke kartám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B7AD264-09B9-4899-9683-7D5347AB16BE}" type="presOf" srcId="{445C7998-7549-48B0-BD68-D4F0167F02E5}" destId="{4D19AB04-24FA-40C2-B203-52AE3D15E171}" srcOrd="1" destOrd="0" presId="urn:microsoft.com/office/officeart/2005/8/layout/target3"/>
    <dgm:cxn modelId="{292AD8AB-42F6-421C-9EB2-FDD1CDBA50CD}" type="presOf" srcId="{C73C7642-F245-4585-8F88-243F9FAEF6CA}" destId="{59F530CB-4999-43B3-A00D-6AB53886BD77}" srcOrd="1" destOrd="0" presId="urn:microsoft.com/office/officeart/2005/8/layout/target3"/>
    <dgm:cxn modelId="{3A994888-2A40-4B24-9C12-1E1F7EF73916}" type="presOf" srcId="{39F8B381-5807-488E-AC22-73DD4140ED4A}" destId="{71045F8C-00FA-488E-A7BD-E2E6753D979D}" srcOrd="0" destOrd="0" presId="urn:microsoft.com/office/officeart/2005/8/layout/target3"/>
    <dgm:cxn modelId="{48671D6F-162B-42E5-9085-5A4DBA350095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DAD73AF-4BE8-482E-8AA0-4677090A6398}" type="presOf" srcId="{EBC41103-E2E5-4D48-9B4B-425520D3D098}" destId="{3BA01B75-849B-4716-8BCD-084A86FF328F}" srcOrd="0" destOrd="0" presId="urn:microsoft.com/office/officeart/2005/8/layout/target3"/>
    <dgm:cxn modelId="{261C6096-470B-4B66-B46F-E80DA4F767CE}" type="presOf" srcId="{445C7998-7549-48B0-BD68-D4F0167F02E5}" destId="{BC35EE03-4121-4EF9-923D-7CB6D30D358D}" srcOrd="0" destOrd="0" presId="urn:microsoft.com/office/officeart/2005/8/layout/target3"/>
    <dgm:cxn modelId="{5D6AD075-C3C0-4760-9608-5724D5A7324E}" type="presOf" srcId="{019433A1-1324-4DE1-9E6F-32B851095F74}" destId="{E7297F21-D4FD-4A41-AE58-814D01A6B5E7}" srcOrd="1" destOrd="0" presId="urn:microsoft.com/office/officeart/2005/8/layout/target3"/>
    <dgm:cxn modelId="{A967A80E-4178-40F2-9300-F675A7DB2356}" type="presOf" srcId="{FBBFC3EA-9D9D-4F3A-BEA6-9C2C0E46BF20}" destId="{643EA938-EDE0-4533-ACCC-D2BD6F3A527C}" srcOrd="0" destOrd="0" presId="urn:microsoft.com/office/officeart/2005/8/layout/target3"/>
    <dgm:cxn modelId="{BDEBD5D5-EB6A-414D-B41C-5294AFBB3F64}" type="presOf" srcId="{EBC41103-E2E5-4D48-9B4B-425520D3D098}" destId="{A27B6496-BF1B-4384-9217-9659064D5D6A}" srcOrd="1" destOrd="0" presId="urn:microsoft.com/office/officeart/2005/8/layout/target3"/>
    <dgm:cxn modelId="{7EF37DC1-8E5E-40AE-8409-1707B2181BEC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62A6F32-9199-48CA-AD3B-A81A0BD67E5F}" type="presOf" srcId="{019433A1-1324-4DE1-9E6F-32B851095F74}" destId="{A3817367-F2BC-482F-8832-FA00B51DCCF3}" srcOrd="0" destOrd="0" presId="urn:microsoft.com/office/officeart/2005/8/layout/target3"/>
    <dgm:cxn modelId="{02A618F8-D67A-45F6-A3B8-5A391C2653DC}" type="presParOf" srcId="{71045F8C-00FA-488E-A7BD-E2E6753D979D}" destId="{3577EC6B-C980-4F34-8C69-4365E7B8FC8C}" srcOrd="0" destOrd="0" presId="urn:microsoft.com/office/officeart/2005/8/layout/target3"/>
    <dgm:cxn modelId="{16CAFE7B-3E5B-4A1A-8795-121D3B6129AF}" type="presParOf" srcId="{71045F8C-00FA-488E-A7BD-E2E6753D979D}" destId="{6940EB87-DC1D-4BC3-9408-9AC2E1FFC039}" srcOrd="1" destOrd="0" presId="urn:microsoft.com/office/officeart/2005/8/layout/target3"/>
    <dgm:cxn modelId="{8DF55F74-8899-43BB-B8F7-DAFCEDC6ABDA}" type="presParOf" srcId="{71045F8C-00FA-488E-A7BD-E2E6753D979D}" destId="{BC35EE03-4121-4EF9-923D-7CB6D30D358D}" srcOrd="2" destOrd="0" presId="urn:microsoft.com/office/officeart/2005/8/layout/target3"/>
    <dgm:cxn modelId="{3870F2AD-A4F0-407D-87E4-00D5494E9CFE}" type="presParOf" srcId="{71045F8C-00FA-488E-A7BD-E2E6753D979D}" destId="{C95EEA27-3CBF-4645-A92D-9D8AF5C1CBFC}" srcOrd="3" destOrd="0" presId="urn:microsoft.com/office/officeart/2005/8/layout/target3"/>
    <dgm:cxn modelId="{9C8C9962-B75B-4F2E-8C82-611B1435ADB5}" type="presParOf" srcId="{71045F8C-00FA-488E-A7BD-E2E6753D979D}" destId="{851BB866-B6AE-4566-893F-4C635BA974FC}" srcOrd="4" destOrd="0" presId="urn:microsoft.com/office/officeart/2005/8/layout/target3"/>
    <dgm:cxn modelId="{B8BC8CC2-5A1C-465D-A5D0-8EE86AA68D76}" type="presParOf" srcId="{71045F8C-00FA-488E-A7BD-E2E6753D979D}" destId="{643EA938-EDE0-4533-ACCC-D2BD6F3A527C}" srcOrd="5" destOrd="0" presId="urn:microsoft.com/office/officeart/2005/8/layout/target3"/>
    <dgm:cxn modelId="{C693899C-4671-49AB-84C6-C910342A2113}" type="presParOf" srcId="{71045F8C-00FA-488E-A7BD-E2E6753D979D}" destId="{92F31B18-D66D-4CC7-89B9-378928DE877D}" srcOrd="6" destOrd="0" presId="urn:microsoft.com/office/officeart/2005/8/layout/target3"/>
    <dgm:cxn modelId="{2BEC52A6-1E70-44B1-A488-329A70850328}" type="presParOf" srcId="{71045F8C-00FA-488E-A7BD-E2E6753D979D}" destId="{902074E1-B931-4618-97F1-FADBE82E9C3C}" srcOrd="7" destOrd="0" presId="urn:microsoft.com/office/officeart/2005/8/layout/target3"/>
    <dgm:cxn modelId="{88863522-BA6D-4532-9A46-35DD12258C75}" type="presParOf" srcId="{71045F8C-00FA-488E-A7BD-E2E6753D979D}" destId="{A3817367-F2BC-482F-8832-FA00B51DCCF3}" srcOrd="8" destOrd="0" presId="urn:microsoft.com/office/officeart/2005/8/layout/target3"/>
    <dgm:cxn modelId="{790A66F1-3B95-4143-8CB8-D8C4613552F0}" type="presParOf" srcId="{71045F8C-00FA-488E-A7BD-E2E6753D979D}" destId="{2DD79E57-A63E-47D4-A1AB-6DF333476AD4}" srcOrd="9" destOrd="0" presId="urn:microsoft.com/office/officeart/2005/8/layout/target3"/>
    <dgm:cxn modelId="{AFB73DB8-32B6-4173-85A0-1A42A57C8B85}" type="presParOf" srcId="{71045F8C-00FA-488E-A7BD-E2E6753D979D}" destId="{648967D3-ED80-4214-8D87-4E7012561E4A}" srcOrd="10" destOrd="0" presId="urn:microsoft.com/office/officeart/2005/8/layout/target3"/>
    <dgm:cxn modelId="{7DFB034C-5AFD-4729-806A-0A101755A786}" type="presParOf" srcId="{71045F8C-00FA-488E-A7BD-E2E6753D979D}" destId="{9A9B6F4F-B6FF-4F2D-B640-A8473E589523}" srcOrd="11" destOrd="0" presId="urn:microsoft.com/office/officeart/2005/8/layout/target3"/>
    <dgm:cxn modelId="{5EB050A3-BD67-46C0-8ED6-43DD69D58984}" type="presParOf" srcId="{71045F8C-00FA-488E-A7BD-E2E6753D979D}" destId="{13BD0FAF-9F2C-4708-9E63-A8E8E5252943}" srcOrd="12" destOrd="0" presId="urn:microsoft.com/office/officeart/2005/8/layout/target3"/>
    <dgm:cxn modelId="{7F125FAF-25AD-488E-B97E-7F0475218AC3}" type="presParOf" srcId="{71045F8C-00FA-488E-A7BD-E2E6753D979D}" destId="{6821E7C9-5E4B-45FA-8F82-01E6F26FAA25}" srcOrd="13" destOrd="0" presId="urn:microsoft.com/office/officeart/2005/8/layout/target3"/>
    <dgm:cxn modelId="{F675E1E5-5D87-452E-9B76-F95E6CB476BE}" type="presParOf" srcId="{71045F8C-00FA-488E-A7BD-E2E6753D979D}" destId="{3BA01B75-849B-4716-8BCD-084A86FF328F}" srcOrd="14" destOrd="0" presId="urn:microsoft.com/office/officeart/2005/8/layout/target3"/>
    <dgm:cxn modelId="{355B60FE-B8A3-4F57-B0C4-9B7D3C54579B}" type="presParOf" srcId="{71045F8C-00FA-488E-A7BD-E2E6753D979D}" destId="{4D19AB04-24FA-40C2-B203-52AE3D15E171}" srcOrd="15" destOrd="0" presId="urn:microsoft.com/office/officeart/2005/8/layout/target3"/>
    <dgm:cxn modelId="{803C401C-75C9-4962-8B58-C81DF846BF15}" type="presParOf" srcId="{71045F8C-00FA-488E-A7BD-E2E6753D979D}" destId="{832BF48F-0145-4429-9E02-8FCA946CCE9E}" srcOrd="16" destOrd="0" presId="urn:microsoft.com/office/officeart/2005/8/layout/target3"/>
    <dgm:cxn modelId="{E2AB2CF3-D9C7-4DA4-B415-201ECB3C85BD}" type="presParOf" srcId="{71045F8C-00FA-488E-A7BD-E2E6753D979D}" destId="{E7297F21-D4FD-4A41-AE58-814D01A6B5E7}" srcOrd="17" destOrd="0" presId="urn:microsoft.com/office/officeart/2005/8/layout/target3"/>
    <dgm:cxn modelId="{837D695A-C13A-4278-9154-A09836CA2F64}" type="presParOf" srcId="{71045F8C-00FA-488E-A7BD-E2E6753D979D}" destId="{59F530CB-4999-43B3-A00D-6AB53886BD77}" srcOrd="18" destOrd="0" presId="urn:microsoft.com/office/officeart/2005/8/layout/target3"/>
    <dgm:cxn modelId="{D215AE6A-27E8-4DA3-9ABD-19A1D0AD7FA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VY_32_INOVACE_4A08M1_Příklady ke kartám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Příklady ke kartám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817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94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734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88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20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119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08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65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41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180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168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C6ACC-2AA7-4851-994B-0223833AE0E6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BC4E2-C7A8-496B-BE78-507326A8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42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26817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24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Interaktivní materiál pro využití na interaktivní tabuli; pracujeme s fixou, na posledním snímku přetahujeme objekty.</a:t>
            </a:r>
          </a:p>
          <a:p>
            <a:r>
              <a:rPr lang="cs-CZ" dirty="0" smtClean="0"/>
              <a:t>Pomůcky – fixa na tabuli.</a:t>
            </a:r>
          </a:p>
          <a:p>
            <a:r>
              <a:rPr lang="cs-CZ" dirty="0" smtClean="0"/>
              <a:t>Inovace – přehledná prezentace učiva (tvoření 4 příkladů ke kartám) – využití animace k postupnému odhalování příkladů; náhodný výběr příkladů, které přiřazujeme ke správnému znázornění.</a:t>
            </a:r>
          </a:p>
          <a:p>
            <a:r>
              <a:rPr lang="cs-CZ" dirty="0" smtClean="0"/>
              <a:t>Metodické poznámky – na snímku 3 prezentujeme možnosti zápisu – nejprve na sčítání, poté na odčítání; na snímku 4 – procvičujeme zápis podle dominových karet; na snímku 5 představíme příklady jednak s nulou a jednak se stejným počtem teček na obou stranách karty; na snímku 6 žáci přiřazují příklady k jednotlivým znázorněním – příklady jsou </a:t>
            </a:r>
            <a:r>
              <a:rPr lang="cs-CZ" smtClean="0"/>
              <a:t>uspořádány náhodně.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32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Jana\AppData\Local\Microsoft\Windows\Temporary Internet Files\Content.IE5\U40387WJ\MP9004229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9874"/>
            <a:ext cx="3096344" cy="227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hnutý pruh 1"/>
          <p:cNvSpPr/>
          <p:nvPr/>
        </p:nvSpPr>
        <p:spPr>
          <a:xfrm flipV="1">
            <a:off x="971600" y="1412776"/>
            <a:ext cx="3240360" cy="1224136"/>
          </a:xfrm>
          <a:prstGeom prst="blockArc">
            <a:avLst>
              <a:gd name="adj1" fmla="val 10800000"/>
              <a:gd name="adj2" fmla="val 33683"/>
              <a:gd name="adj3" fmla="val 249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ZCRH1448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27705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\AppData\Local\Microsoft\Windows\Temporary Internet Files\Content.IE5\ZCRH1448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4628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\AppData\Local\Microsoft\Windows\Temporary Internet Files\Content.IE5\ZCRH1448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020" y="1699084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ZCRH1448\MC900191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654" y="1412776"/>
            <a:ext cx="967642" cy="88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\AppData\Local\Microsoft\Windows\Temporary Internet Files\Content.IE5\ZCRH1448\MC900191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46" y="1258394"/>
            <a:ext cx="967642" cy="88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1270380"/>
              </p:ext>
            </p:extLst>
          </p:nvPr>
        </p:nvGraphicFramePr>
        <p:xfrm>
          <a:off x="755575" y="3356992"/>
          <a:ext cx="3456385" cy="237626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</a:tblGrid>
              <a:tr h="5940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7" descr="C:\Users\Jana\AppData\Local\Microsoft\Windows\Temporary Internet Files\Content.IE5\E7S8KAYQ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896" y="735580"/>
            <a:ext cx="895634" cy="79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Jana\AppData\Local\Microsoft\Windows\Temporary Internet Files\Content.IE5\E7S8KAYQ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713" y="1741858"/>
            <a:ext cx="895634" cy="79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3G4QDPLE\MC900084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53626"/>
            <a:ext cx="995269" cy="69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852331"/>
              </p:ext>
            </p:extLst>
          </p:nvPr>
        </p:nvGraphicFramePr>
        <p:xfrm>
          <a:off x="5076055" y="3356992"/>
          <a:ext cx="3456385" cy="237626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</a:tblGrid>
              <a:tr h="5940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400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849681"/>
              </p:ext>
            </p:extLst>
          </p:nvPr>
        </p:nvGraphicFramePr>
        <p:xfrm>
          <a:off x="827584" y="69269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353283"/>
              </p:ext>
            </p:extLst>
          </p:nvPr>
        </p:nvGraphicFramePr>
        <p:xfrm>
          <a:off x="827584" y="393305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110944"/>
              </p:ext>
            </p:extLst>
          </p:nvPr>
        </p:nvGraphicFramePr>
        <p:xfrm>
          <a:off x="5436096" y="393305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270558"/>
              </p:ext>
            </p:extLst>
          </p:nvPr>
        </p:nvGraphicFramePr>
        <p:xfrm>
          <a:off x="5292080" y="69269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398776"/>
              </p:ext>
            </p:extLst>
          </p:nvPr>
        </p:nvGraphicFramePr>
        <p:xfrm>
          <a:off x="611560" y="1700808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723397"/>
              </p:ext>
            </p:extLst>
          </p:nvPr>
        </p:nvGraphicFramePr>
        <p:xfrm>
          <a:off x="5148064" y="4869160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216412"/>
              </p:ext>
            </p:extLst>
          </p:nvPr>
        </p:nvGraphicFramePr>
        <p:xfrm>
          <a:off x="611560" y="4869160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604383"/>
              </p:ext>
            </p:extLst>
          </p:nvPr>
        </p:nvGraphicFramePr>
        <p:xfrm>
          <a:off x="5076056" y="1700808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vál 9"/>
          <p:cNvSpPr/>
          <p:nvPr/>
        </p:nvSpPr>
        <p:spPr>
          <a:xfrm>
            <a:off x="1308324" y="10751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75004" y="12135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660232" y="12135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175004" y="8367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60232" y="8367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796136" y="10695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08304" y="44371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948264" y="415190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940152" y="44371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156176" y="414908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652120" y="414908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854524" y="84938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308324" y="429592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699792" y="431145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339752" y="409542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555776" y="114434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267744" y="80144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2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8805511"/>
              </p:ext>
            </p:extLst>
          </p:nvPr>
        </p:nvGraphicFramePr>
        <p:xfrm>
          <a:off x="827584" y="69269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00120"/>
              </p:ext>
            </p:extLst>
          </p:nvPr>
        </p:nvGraphicFramePr>
        <p:xfrm>
          <a:off x="827584" y="393305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471200"/>
              </p:ext>
            </p:extLst>
          </p:nvPr>
        </p:nvGraphicFramePr>
        <p:xfrm>
          <a:off x="5436096" y="393305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409853"/>
              </p:ext>
            </p:extLst>
          </p:nvPr>
        </p:nvGraphicFramePr>
        <p:xfrm>
          <a:off x="5292080" y="69269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0084081"/>
              </p:ext>
            </p:extLst>
          </p:nvPr>
        </p:nvGraphicFramePr>
        <p:xfrm>
          <a:off x="611560" y="1700808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647333"/>
              </p:ext>
            </p:extLst>
          </p:nvPr>
        </p:nvGraphicFramePr>
        <p:xfrm>
          <a:off x="5148064" y="4869160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495189"/>
              </p:ext>
            </p:extLst>
          </p:nvPr>
        </p:nvGraphicFramePr>
        <p:xfrm>
          <a:off x="611560" y="4869160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717495"/>
              </p:ext>
            </p:extLst>
          </p:nvPr>
        </p:nvGraphicFramePr>
        <p:xfrm>
          <a:off x="5076056" y="1700808"/>
          <a:ext cx="2903985" cy="16561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4140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0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vál 9"/>
          <p:cNvSpPr/>
          <p:nvPr/>
        </p:nvSpPr>
        <p:spPr>
          <a:xfrm>
            <a:off x="1308324" y="10751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75004" y="12135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660232" y="12135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175004" y="8367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60232" y="8367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753568" y="44359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08304" y="443711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948264" y="415190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940152" y="44826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156176" y="414908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652120" y="414908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854524" y="84938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971600" y="436004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411760" y="105184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452340" y="400506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619672" y="9086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452320" y="41081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20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807330"/>
              </p:ext>
            </p:extLst>
          </p:nvPr>
        </p:nvGraphicFramePr>
        <p:xfrm>
          <a:off x="625612" y="404664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1551596" y="9076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69628" y="83165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250368" y="47667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5158537"/>
              </p:ext>
            </p:extLst>
          </p:nvPr>
        </p:nvGraphicFramePr>
        <p:xfrm>
          <a:off x="625612" y="3615680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vál 6"/>
          <p:cNvSpPr/>
          <p:nvPr/>
        </p:nvSpPr>
        <p:spPr>
          <a:xfrm>
            <a:off x="5364088" y="378904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95860" y="39884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139952" y="371703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423657"/>
              </p:ext>
            </p:extLst>
          </p:nvPr>
        </p:nvGraphicFramePr>
        <p:xfrm>
          <a:off x="3923928" y="3607296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vál 10"/>
          <p:cNvSpPr/>
          <p:nvPr/>
        </p:nvSpPr>
        <p:spPr>
          <a:xfrm>
            <a:off x="4548684" y="404710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814604" y="383540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652120" y="413243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1478946"/>
              </p:ext>
            </p:extLst>
          </p:nvPr>
        </p:nvGraphicFramePr>
        <p:xfrm>
          <a:off x="3851920" y="427720"/>
          <a:ext cx="2399928" cy="80786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199964"/>
                <a:gridCol w="1199964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Ovál 14"/>
          <p:cNvSpPr/>
          <p:nvPr/>
        </p:nvSpPr>
        <p:spPr>
          <a:xfrm>
            <a:off x="5580112" y="78664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995936" y="85470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476676" y="49972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051720" y="413243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051720" y="376339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592760" y="372554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594720" y="41198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92912" y="5602176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 + 4 = 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67016" y="5432140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 + 3 = 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592912" y="5452344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+ 2 = 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793656" y="6106232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 + 1 = 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88224" y="5930640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– 2 = 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92912" y="5676280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– 3 = 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01520" y="5602176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– 4 = 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767016" y="6182668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– 1 = 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840860" y="5536568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– 2 = 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840860" y="5602176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– 1 = 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795864" y="5424252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 + 2 = 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801520" y="5877272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 + 1 = 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795864" y="5157192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– 3 = 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793656" y="5747532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– 0 = 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35328" y="5456784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0 + 3 = 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837536" y="5657280"/>
            <a:ext cx="23042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+ 0 = 3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60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galerie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45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242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Čechová Jana</cp:lastModifiedBy>
  <cp:revision>8</cp:revision>
  <dcterms:created xsi:type="dcterms:W3CDTF">2011-11-25T18:11:24Z</dcterms:created>
  <dcterms:modified xsi:type="dcterms:W3CDTF">2011-11-28T13:37:27Z</dcterms:modified>
</cp:coreProperties>
</file>