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08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Studená, okres Jindřichův Hradec 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PaedDr. Jana Čechová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VY_32_INOVACE_4A12M1_O x více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O x více 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CZ.1.07/1.4.00/21.3136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</a:t>
          </a:r>
          <a:r>
            <a:rPr lang="cs-CZ" sz="1800" kern="1200" dirty="0" smtClean="0"/>
            <a:t>: Základní škola a Mateřská škola Studená, okres Jindřichův Hradec 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PaedDr. Jana Čechová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VY_32_INOVACE_4A12M1_O x více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O x více 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CZ.1.07/1.4.00/21.3136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11E415-92E9-4348-90E4-550002717387}" type="datetimeFigureOut">
              <a:rPr lang="cs-CZ" smtClean="0"/>
              <a:t>3.3.2012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A7106A-A9DB-49A6-84EB-8B9E2125E6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7310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936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4719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1547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3331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3.3.2012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3152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3.3.2012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3144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3.3.2012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4343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5468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0752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6999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320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2080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crosoft.office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121781585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Určeno pro 1</a:t>
            </a:r>
            <a:r>
              <a:rPr lang="cs-CZ" dirty="0" smtClean="0"/>
              <a:t>. ročník ZŠ.</a:t>
            </a:r>
            <a:endParaRPr lang="cs-CZ" dirty="0" smtClean="0"/>
          </a:p>
          <a:p>
            <a:r>
              <a:rPr lang="cs-CZ" dirty="0" smtClean="0"/>
              <a:t>Materiál k prezentaci nového učiva na interaktivní tabuli, na kterou lze psát </a:t>
            </a:r>
            <a:r>
              <a:rPr lang="cs-CZ" dirty="0" smtClean="0"/>
              <a:t>fixou.</a:t>
            </a:r>
            <a:endParaRPr lang="cs-CZ" dirty="0" smtClean="0"/>
          </a:p>
          <a:p>
            <a:r>
              <a:rPr lang="cs-CZ" dirty="0" smtClean="0"/>
              <a:t>Pomůcky – fixa na tabuli (případně funkce pero v programu </a:t>
            </a:r>
            <a:r>
              <a:rPr lang="cs-CZ" dirty="0" smtClean="0"/>
              <a:t>P</a:t>
            </a:r>
            <a:r>
              <a:rPr lang="cs-CZ" dirty="0" smtClean="0"/>
              <a:t>owerPoint).</a:t>
            </a:r>
            <a:endParaRPr lang="cs-CZ" dirty="0" smtClean="0"/>
          </a:p>
          <a:p>
            <a:r>
              <a:rPr lang="cs-CZ" dirty="0" smtClean="0"/>
              <a:t>Inovace – využití animací pro přehlednou a postupnou prezentaci nového </a:t>
            </a:r>
            <a:r>
              <a:rPr lang="cs-CZ" dirty="0" smtClean="0"/>
              <a:t>učiva.</a:t>
            </a:r>
            <a:endParaRPr lang="cs-CZ" dirty="0" smtClean="0"/>
          </a:p>
          <a:p>
            <a:r>
              <a:rPr lang="cs-CZ" dirty="0" smtClean="0"/>
              <a:t>Metodické poznámky – na snímku 3 a 4 je žákům zpřístupněno učivo „o x více“, žáci dopisují příklad  a odpověď; na snímku 5 žáci dokreslují předepsané tvary a zapisují </a:t>
            </a:r>
            <a:r>
              <a:rPr lang="cs-CZ" dirty="0" smtClean="0"/>
              <a:t>příklad.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22561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836712"/>
            <a:ext cx="3386568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Pepa má 4 auta.</a:t>
            </a:r>
          </a:p>
          <a:p>
            <a:endParaRPr lang="cs-CZ" sz="2800" dirty="0"/>
          </a:p>
          <a:p>
            <a:r>
              <a:rPr lang="cs-CZ" sz="2800" dirty="0" smtClean="0"/>
              <a:t>Jirka má o 2 auta více.</a:t>
            </a:r>
          </a:p>
          <a:p>
            <a:endParaRPr lang="cs-CZ" sz="2800" dirty="0" smtClean="0"/>
          </a:p>
          <a:p>
            <a:endParaRPr lang="cs-CZ" sz="2800" dirty="0"/>
          </a:p>
          <a:p>
            <a:r>
              <a:rPr lang="cs-CZ" sz="2800" dirty="0" smtClean="0"/>
              <a:t>Kolik aut má Jirka?</a:t>
            </a:r>
          </a:p>
          <a:p>
            <a:endParaRPr lang="cs-CZ" sz="2800" dirty="0"/>
          </a:p>
          <a:p>
            <a:endParaRPr lang="cs-CZ" sz="2800" dirty="0" smtClean="0"/>
          </a:p>
          <a:p>
            <a:endParaRPr lang="cs-CZ" sz="2800" dirty="0"/>
          </a:p>
          <a:p>
            <a:r>
              <a:rPr lang="cs-CZ" sz="2800" dirty="0" smtClean="0"/>
              <a:t>Jirka má _____   aut.</a:t>
            </a:r>
            <a:endParaRPr lang="cs-CZ" sz="2800" dirty="0"/>
          </a:p>
        </p:txBody>
      </p:sp>
      <p:pic>
        <p:nvPicPr>
          <p:cNvPr id="4" name="Picture 2" descr="C:\Users\Jana\AppData\Local\Microsoft\Windows\Temporary Internet Files\Content.IE5\NTB7RF28\MC900437099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0447" y="1582563"/>
            <a:ext cx="795536" cy="795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Jana\AppData\Local\Microsoft\Windows\Temporary Internet Files\Content.IE5\NTB7RF28\MC900437099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1582563"/>
            <a:ext cx="795536" cy="795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Jana\AppData\Local\Microsoft\Windows\Temporary Internet Files\Content.IE5\NTB7RF28\MC900437099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0460" y="1571190"/>
            <a:ext cx="795536" cy="795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Jana\AppData\Local\Microsoft\Windows\Temporary Internet Files\Content.IE5\NTB7RF28\MC900437099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4695" y="1562152"/>
            <a:ext cx="795536" cy="795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Jana\AppData\Local\Microsoft\Windows\Temporary Internet Files\Content.IE5\NTB7RF28\MC900437099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6038" y="1544071"/>
            <a:ext cx="795536" cy="795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Jana\AppData\Local\Microsoft\Windows\Temporary Internet Files\Content.IE5\NTB7RF28\MC900437099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9558" y="1521501"/>
            <a:ext cx="795536" cy="795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Jana\AppData\Local\Microsoft\Windows\Temporary Internet Files\Content.IE5\NTB7RF28\MC900437099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7055" y="717656"/>
            <a:ext cx="795536" cy="795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Jana\AppData\Local\Microsoft\Windows\Temporary Internet Files\Content.IE5\NTB7RF28\MC900437099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8114" y="733578"/>
            <a:ext cx="795536" cy="795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Jana\AppData\Local\Microsoft\Windows\Temporary Internet Files\Content.IE5\NTB7RF28\MC900437099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1205" y="695086"/>
            <a:ext cx="795536" cy="795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Users\Jana\AppData\Local\Microsoft\Windows\Temporary Internet Files\Content.IE5\NTB7RF28\MC900437099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26" y="692696"/>
            <a:ext cx="795536" cy="795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139952" y="3429000"/>
            <a:ext cx="36471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______________________________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96949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1412776"/>
            <a:ext cx="3219599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Eva má 3 míče.</a:t>
            </a:r>
          </a:p>
          <a:p>
            <a:endParaRPr lang="cs-CZ" sz="2800" dirty="0"/>
          </a:p>
          <a:p>
            <a:r>
              <a:rPr lang="cs-CZ" sz="2800" dirty="0" smtClean="0"/>
              <a:t>Kája má o 1 míč více.</a:t>
            </a:r>
          </a:p>
          <a:p>
            <a:endParaRPr lang="cs-CZ" sz="2800" dirty="0" smtClean="0"/>
          </a:p>
          <a:p>
            <a:endParaRPr lang="cs-CZ" sz="2800" dirty="0"/>
          </a:p>
          <a:p>
            <a:r>
              <a:rPr lang="cs-CZ" sz="2800" dirty="0" smtClean="0"/>
              <a:t>Kolik míčů má Kája?</a:t>
            </a:r>
          </a:p>
          <a:p>
            <a:endParaRPr lang="cs-CZ" sz="2800" dirty="0"/>
          </a:p>
          <a:p>
            <a:endParaRPr lang="cs-CZ" sz="2800" dirty="0" smtClean="0"/>
          </a:p>
          <a:p>
            <a:r>
              <a:rPr lang="cs-CZ" sz="2800" dirty="0" smtClean="0"/>
              <a:t>Kája má ____  míče.</a:t>
            </a:r>
          </a:p>
          <a:p>
            <a:endParaRPr lang="cs-CZ" sz="2800" dirty="0"/>
          </a:p>
        </p:txBody>
      </p:sp>
      <p:pic>
        <p:nvPicPr>
          <p:cNvPr id="2050" name="Picture 2" descr="C:\Users\Jana\AppData\Local\Microsoft\Windows\Temporary Internet Files\Content.IE5\3G4QDPLE\MC90041255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362" y="1154710"/>
            <a:ext cx="776170" cy="769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Jana\AppData\Local\Microsoft\Windows\Temporary Internet Files\Content.IE5\3G4QDPLE\MC90041255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6993" y="1140765"/>
            <a:ext cx="776170" cy="769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Jana\AppData\Local\Microsoft\Windows\Temporary Internet Files\Content.IE5\3G4QDPLE\MC90041255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203595"/>
            <a:ext cx="776170" cy="769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Jana\AppData\Local\Microsoft\Windows\Temporary Internet Files\Content.IE5\3G4QDPLE\MC90041255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6993" y="2203594"/>
            <a:ext cx="776170" cy="769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Jana\AppData\Local\Microsoft\Windows\Temporary Internet Files\Content.IE5\3G4QDPLE\MC90041255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3422" y="2191344"/>
            <a:ext cx="776170" cy="769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Jana\AppData\Local\Microsoft\Windows\Temporary Internet Files\Content.IE5\3G4QDPLE\MC90041255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116559"/>
            <a:ext cx="776170" cy="769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Jana\AppData\Local\Microsoft\Windows\Temporary Internet Files\Content.IE5\3G4QDPLE\MC90041255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2373" y="2203595"/>
            <a:ext cx="776170" cy="769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333422" y="4077072"/>
            <a:ext cx="31854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__________________________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40700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7053282"/>
              </p:ext>
            </p:extLst>
          </p:nvPr>
        </p:nvGraphicFramePr>
        <p:xfrm>
          <a:off x="611560" y="692696"/>
          <a:ext cx="3528392" cy="1080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52128"/>
                <a:gridCol w="2376264"/>
              </a:tblGrid>
              <a:tr h="547511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5 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32609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o 2 více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4" name="Přímá spojnice 3"/>
          <p:cNvCxnSpPr/>
          <p:nvPr/>
        </p:nvCxnSpPr>
        <p:spPr>
          <a:xfrm>
            <a:off x="683568" y="2492896"/>
            <a:ext cx="338437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7743623"/>
              </p:ext>
            </p:extLst>
          </p:nvPr>
        </p:nvGraphicFramePr>
        <p:xfrm>
          <a:off x="4788024" y="692696"/>
          <a:ext cx="3528392" cy="1080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52128"/>
                <a:gridCol w="2376264"/>
              </a:tblGrid>
              <a:tr h="547511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 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32609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o 3 více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6" name="Přímá spojnice 5"/>
          <p:cNvCxnSpPr/>
          <p:nvPr/>
        </p:nvCxnSpPr>
        <p:spPr>
          <a:xfrm>
            <a:off x="4860032" y="2492896"/>
            <a:ext cx="338437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5872096"/>
              </p:ext>
            </p:extLst>
          </p:nvPr>
        </p:nvGraphicFramePr>
        <p:xfrm>
          <a:off x="667544" y="3573016"/>
          <a:ext cx="3528392" cy="1080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52128"/>
                <a:gridCol w="2376264"/>
              </a:tblGrid>
              <a:tr h="547511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2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32609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o 4 více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739552" y="5373216"/>
            <a:ext cx="338437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7218648"/>
              </p:ext>
            </p:extLst>
          </p:nvPr>
        </p:nvGraphicFramePr>
        <p:xfrm>
          <a:off x="4868416" y="3573016"/>
          <a:ext cx="3528392" cy="1080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52128"/>
                <a:gridCol w="2376264"/>
              </a:tblGrid>
              <a:tr h="547511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6 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32609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o 2 více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10" name="Přímá spojnice 9"/>
          <p:cNvCxnSpPr/>
          <p:nvPr/>
        </p:nvCxnSpPr>
        <p:spPr>
          <a:xfrm>
            <a:off x="4940424" y="5373216"/>
            <a:ext cx="338437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ovnoramenný trojúhelník 10"/>
          <p:cNvSpPr/>
          <p:nvPr/>
        </p:nvSpPr>
        <p:spPr>
          <a:xfrm>
            <a:off x="1043608" y="787599"/>
            <a:ext cx="288032" cy="28803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5254538" y="882502"/>
            <a:ext cx="397582" cy="1931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1187624" y="3725788"/>
            <a:ext cx="288032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/>
          <p:cNvSpPr/>
          <p:nvPr/>
        </p:nvSpPr>
        <p:spPr>
          <a:xfrm>
            <a:off x="5364088" y="3725788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7416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Ilustrace – obrázky z galerie </a:t>
            </a:r>
            <a:r>
              <a:rPr lang="cs-CZ" dirty="0" smtClean="0">
                <a:hlinkClick r:id="rId2"/>
              </a:rPr>
              <a:t>www.microsoft.office.com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77400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273</TotalTime>
  <Words>184</Words>
  <Application>Microsoft Office PowerPoint</Application>
  <PresentationFormat>Předvádění na obrazovce (4:3)</PresentationFormat>
  <Paragraphs>42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Anotace</vt:lpstr>
      <vt:lpstr>Prezentace aplikace PowerPoint</vt:lpstr>
      <vt:lpstr>Prezentace aplikace PowerPoint</vt:lpstr>
      <vt:lpstr>Prezentace aplikace PowerPoint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Učitel</cp:lastModifiedBy>
  <cp:revision>29</cp:revision>
  <dcterms:created xsi:type="dcterms:W3CDTF">2011-08-21T15:31:45Z</dcterms:created>
  <dcterms:modified xsi:type="dcterms:W3CDTF">2012-03-03T09:59:52Z</dcterms:modified>
</cp:coreProperties>
</file>