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VY_32_INOVACE_4A14M1_Rozklad čísel 9 - 10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Rozklad čísel 9 - 10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VY_32_INOVACE_4A14M1_Rozklad čísel 9 - 10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Rozklad čísel 9 - 10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46521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</a:t>
            </a:r>
            <a:r>
              <a:rPr lang="cs-CZ" dirty="0" smtClean="0"/>
              <a:t>. ročník ZŠ.</a:t>
            </a:r>
            <a:endParaRPr lang="cs-CZ" dirty="0" smtClean="0"/>
          </a:p>
          <a:p>
            <a:r>
              <a:rPr lang="cs-CZ" dirty="0" smtClean="0"/>
              <a:t>Materiál na interaktivní tabuli určený pro prezentaci a procvičení nového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Pomůcky – fixa na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 – opakovaně použitelné znázornění využijí žáci při řešení rozkladů; snímky 5 a 6 mohou sloužit k soutěži družstev nebo jednotlivců, případně vytiskneme jako pracovní </a:t>
            </a:r>
            <a:r>
              <a:rPr lang="cs-CZ" dirty="0" smtClean="0"/>
              <a:t>list.</a:t>
            </a:r>
            <a:endParaRPr lang="cs-CZ" dirty="0" smtClean="0"/>
          </a:p>
          <a:p>
            <a:r>
              <a:rPr lang="cs-CZ" dirty="0" smtClean="0"/>
              <a:t>Metodické pokyny – na snímku 3 žáci rozkládají číslo 9, ke znázornění využijí tvary – rozdělí počet fixou, na další příklad čáru smažeme a žák si opět rozdělí podle svého zadání; na snímku 4 žáci rozkládají číslo 10 jiným způsobem, ve znázornění oddělí počet fixou a zapíší rozklad; snímek 5 a 6 slouží k procvičení, žáci dopisují chybějící číslo, tabulky vedle sebe jsou shodné, můžeme využít i při soutěži družstev nebo </a:t>
            </a:r>
            <a:r>
              <a:rPr lang="cs-CZ" dirty="0" smtClean="0"/>
              <a:t>jednotlivců.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6616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972649" y="895770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2538561" y="895770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4104473" y="895770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670385" y="895770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7236296" y="895770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2631217" y="4617132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4197129" y="4617132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1065305" y="4617132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5763041" y="4617132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7328952" y="4617132"/>
            <a:ext cx="720080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1048833" y="1623683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337914" y="1623683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7399911" y="5359882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688992" y="5359882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2609520" y="1647619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898601" y="1647619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4104473" y="1632810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393554" y="1632810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5725789" y="1652417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014870" y="1652417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7307254" y="1652417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596335" y="1652417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103254" y="5337212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1392335" y="5337212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2702175" y="5337212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991256" y="5337212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4268088" y="5337212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557169" y="5337212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5818445" y="5364355"/>
            <a:ext cx="289081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107526" y="5364355"/>
            <a:ext cx="286983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801246" y="196263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340631" y="201245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54" name="TextovéPole 53"/>
          <p:cNvSpPr txBox="1"/>
          <p:nvPr/>
        </p:nvSpPr>
        <p:spPr>
          <a:xfrm flipH="1">
            <a:off x="3916775" y="1983723"/>
            <a:ext cx="4031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pic>
        <p:nvPicPr>
          <p:cNvPr id="1026" name="Picture 2" descr="C:\Users\Jana\AppData\Local\Microsoft\Windows\Temporary Internet Files\Content.IE5\3G4QDPLE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483" y="2996952"/>
            <a:ext cx="697878" cy="6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Jana\AppData\Local\Microsoft\Windows\Temporary Internet Files\Content.IE5\3G4QDPLE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366" y="2996952"/>
            <a:ext cx="697878" cy="6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Jana\AppData\Local\Microsoft\Windows\Temporary Internet Files\Content.IE5\3G4QDPLE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7544" y="2996952"/>
            <a:ext cx="697878" cy="6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Jana\AppData\Local\Microsoft\Windows\Temporary Internet Files\Content.IE5\3G4QDPLE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249" y="2996952"/>
            <a:ext cx="697878" cy="6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C:\Users\Jana\AppData\Local\Microsoft\Windows\Temporary Internet Files\Content.IE5\3G4QDPLE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781" y="2996952"/>
            <a:ext cx="697878" cy="6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C:\Users\Jana\AppData\Local\Microsoft\Windows\Temporary Internet Files\Content.IE5\3G4QDPLE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8132" y="2996952"/>
            <a:ext cx="697878" cy="6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C:\Users\Jana\AppData\Local\Microsoft\Windows\Temporary Internet Files\Content.IE5\3G4QDPLE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015" y="2996952"/>
            <a:ext cx="697878" cy="6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C:\Users\Jana\AppData\Local\Microsoft\Windows\Temporary Internet Files\Content.IE5\3G4QDPLE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898" y="2996952"/>
            <a:ext cx="697878" cy="6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C:\Users\Jana\AppData\Local\Microsoft\Windows\Temporary Internet Files\Content.IE5\3G4QDPLE\MC900437065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664" y="2996952"/>
            <a:ext cx="697878" cy="6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660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156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042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6134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020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924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810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870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756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42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156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042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6134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020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924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810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870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756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42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043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929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021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907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811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697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6757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643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29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15" y="213285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930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4816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908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794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698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584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644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530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416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02" y="3068960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751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637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729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615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519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05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465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351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37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23" y="4005064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043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929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021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907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811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697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6757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643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29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15" y="5013176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043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929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021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907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811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697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6757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643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29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C:\Users\Jana\AppData\Local\Microsoft\Windows\Temporary Internet Files\Content.IE5\NTR9PW1U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15" y="5877272"/>
            <a:ext cx="376114" cy="57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59508" y="332656"/>
            <a:ext cx="2153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=         +</a:t>
            </a:r>
            <a:endParaRPr lang="cs-CZ" sz="36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4891483" y="1244661"/>
            <a:ext cx="2153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=         +</a:t>
            </a:r>
            <a:endParaRPr lang="cs-CZ" sz="36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891483" y="2095591"/>
            <a:ext cx="2153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=         +</a:t>
            </a:r>
            <a:endParaRPr lang="cs-CZ" sz="36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859508" y="3031695"/>
            <a:ext cx="2153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=         +</a:t>
            </a:r>
            <a:endParaRPr lang="cs-CZ" sz="36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876800" y="3967799"/>
            <a:ext cx="2153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=         +</a:t>
            </a:r>
            <a:endParaRPr lang="cs-CZ" sz="36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859508" y="4975911"/>
            <a:ext cx="2153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=         +</a:t>
            </a:r>
            <a:endParaRPr lang="cs-CZ" sz="36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4890179" y="5840007"/>
            <a:ext cx="2153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 =         +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48716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849497"/>
              </p:ext>
            </p:extLst>
          </p:nvPr>
        </p:nvGraphicFramePr>
        <p:xfrm>
          <a:off x="683568" y="764704"/>
          <a:ext cx="3552055" cy="5510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0411"/>
                <a:gridCol w="710411"/>
                <a:gridCol w="710411"/>
                <a:gridCol w="710411"/>
                <a:gridCol w="710411"/>
              </a:tblGrid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286834"/>
              </p:ext>
            </p:extLst>
          </p:nvPr>
        </p:nvGraphicFramePr>
        <p:xfrm>
          <a:off x="5076056" y="764704"/>
          <a:ext cx="3552055" cy="5510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0411"/>
                <a:gridCol w="710411"/>
                <a:gridCol w="710411"/>
                <a:gridCol w="710411"/>
                <a:gridCol w="710411"/>
              </a:tblGrid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134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646824"/>
              </p:ext>
            </p:extLst>
          </p:nvPr>
        </p:nvGraphicFramePr>
        <p:xfrm>
          <a:off x="611560" y="332656"/>
          <a:ext cx="3552055" cy="606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0411"/>
                <a:gridCol w="710411"/>
                <a:gridCol w="710411"/>
                <a:gridCol w="710411"/>
                <a:gridCol w="710411"/>
              </a:tblGrid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7522444"/>
              </p:ext>
            </p:extLst>
          </p:nvPr>
        </p:nvGraphicFramePr>
        <p:xfrm>
          <a:off x="5004048" y="332656"/>
          <a:ext cx="3552055" cy="606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0411"/>
                <a:gridCol w="710411"/>
                <a:gridCol w="710411"/>
                <a:gridCol w="710411"/>
                <a:gridCol w="710411"/>
              </a:tblGrid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  <a:tr h="551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3745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galerie </a:t>
            </a:r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518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270</TotalTime>
  <Words>382</Words>
  <Application>Microsoft Office PowerPoint</Application>
  <PresentationFormat>Předvádění na obrazovce (4:3)</PresentationFormat>
  <Paragraphs>201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33</cp:revision>
  <dcterms:created xsi:type="dcterms:W3CDTF">2011-08-21T15:31:45Z</dcterms:created>
  <dcterms:modified xsi:type="dcterms:W3CDTF">2012-03-03T12:04:25Z</dcterms:modified>
</cp:coreProperties>
</file>