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C68BD9-1C1A-447A-9DEA-EB4D42D09BE1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0DF8BB-704F-4EAB-B10F-E4130E7C7F5A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accent1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JAKO PROFESE</a:t>
          </a:r>
          <a:endParaRPr lang="cs-CZ" sz="3200" b="1" dirty="0">
            <a:solidFill>
              <a:schemeClr val="accent1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BE1DCAC7-6AEA-40A4-80F7-49F194A9A732}" type="parTrans" cxnId="{56EED308-7BE6-4F3F-AECE-A2943A73C5ED}">
      <dgm:prSet/>
      <dgm:spPr/>
      <dgm:t>
        <a:bodyPr/>
        <a:lstStyle/>
        <a:p>
          <a:endParaRPr lang="cs-CZ"/>
        </a:p>
      </dgm:t>
    </dgm:pt>
    <dgm:pt modelId="{9B68BCC7-580A-4E44-BD79-12FD752D6D63}" type="sibTrans" cxnId="{56EED308-7BE6-4F3F-AECE-A2943A73C5ED}">
      <dgm:prSet/>
      <dgm:spPr/>
      <dgm:t>
        <a:bodyPr/>
        <a:lstStyle/>
        <a:p>
          <a:endParaRPr lang="cs-CZ"/>
        </a:p>
      </dgm:t>
    </dgm:pt>
    <dgm:pt modelId="{98DBAA74-BEDA-44C3-AA94-7C864E28698C}">
      <dgm:prSet phldrT="[Text]"/>
      <dgm:spPr/>
      <dgm:t>
        <a:bodyPr/>
        <a:lstStyle/>
        <a:p>
          <a:r>
            <a:rPr lang="cs-CZ" b="1" dirty="0" smtClean="0">
              <a:solidFill>
                <a:schemeClr val="accent1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HLAVNÍ ČINNOSTI</a:t>
          </a:r>
          <a:endParaRPr lang="cs-CZ" b="1" dirty="0">
            <a:solidFill>
              <a:schemeClr val="accent1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FF13E0F3-9134-4BDB-9D24-9EC092D8C337}" type="parTrans" cxnId="{BE19CA98-1268-4E6B-B9F7-9C5CD607D711}">
      <dgm:prSet/>
      <dgm:spPr/>
      <dgm:t>
        <a:bodyPr/>
        <a:lstStyle/>
        <a:p>
          <a:endParaRPr lang="cs-CZ"/>
        </a:p>
      </dgm:t>
    </dgm:pt>
    <dgm:pt modelId="{C8E93772-5962-4DA1-B758-C5DB7974D439}" type="sibTrans" cxnId="{BE19CA98-1268-4E6B-B9F7-9C5CD607D711}">
      <dgm:prSet/>
      <dgm:spPr/>
      <dgm:t>
        <a:bodyPr/>
        <a:lstStyle/>
        <a:p>
          <a:endParaRPr lang="cs-CZ"/>
        </a:p>
      </dgm:t>
    </dgm:pt>
    <dgm:pt modelId="{688E7BFD-5309-4867-A7BA-E8B17FF41E0C}">
      <dgm:prSet phldrT="[Text]"/>
      <dgm:spPr/>
      <dgm:t>
        <a:bodyPr/>
        <a:lstStyle/>
        <a:p>
          <a:r>
            <a:rPr lang="cs-CZ" b="1" smtClean="0">
              <a:solidFill>
                <a:schemeClr val="accent1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VÍŠ, NEBO UHODNEŠ?</a:t>
          </a:r>
          <a:endParaRPr lang="cs-CZ" b="1" dirty="0">
            <a:solidFill>
              <a:schemeClr val="accent1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742C2C0D-6164-47D4-9545-3D59995B07DF}" type="parTrans" cxnId="{6A0B2E77-2A90-4601-88E5-26947E8BE894}">
      <dgm:prSet/>
      <dgm:spPr/>
      <dgm:t>
        <a:bodyPr/>
        <a:lstStyle/>
        <a:p>
          <a:endParaRPr lang="cs-CZ"/>
        </a:p>
      </dgm:t>
    </dgm:pt>
    <dgm:pt modelId="{72C70328-C212-41C3-BC6C-29655397A068}" type="sibTrans" cxnId="{6A0B2E77-2A90-4601-88E5-26947E8BE894}">
      <dgm:prSet/>
      <dgm:spPr/>
      <dgm:t>
        <a:bodyPr/>
        <a:lstStyle/>
        <a:p>
          <a:endParaRPr lang="cs-CZ"/>
        </a:p>
      </dgm:t>
    </dgm:pt>
    <dgm:pt modelId="{EEC70E0D-452C-4BED-8B01-DFDEBCCAE741}" type="pres">
      <dgm:prSet presAssocID="{36C68BD9-1C1A-447A-9DEA-EB4D42D09BE1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C8D2BD39-4384-4169-AE54-195C9BFEAE7E}" type="pres">
      <dgm:prSet presAssocID="{570DF8BB-704F-4EAB-B10F-E4130E7C7F5A}" presName="parenttextcomposite" presStyleCnt="0"/>
      <dgm:spPr/>
    </dgm:pt>
    <dgm:pt modelId="{7851C39B-D9B5-440B-8ACC-37FD969F8A48}" type="pres">
      <dgm:prSet presAssocID="{570DF8BB-704F-4EAB-B10F-E4130E7C7F5A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B27AA2-698C-458E-8D40-90963A81F356}" type="pres">
      <dgm:prSet presAssocID="{570DF8BB-704F-4EAB-B10F-E4130E7C7F5A}" presName="parallelogramComposite" presStyleCnt="0"/>
      <dgm:spPr/>
    </dgm:pt>
    <dgm:pt modelId="{D159452B-A9DD-4FEC-BA4B-028882665C74}" type="pres">
      <dgm:prSet presAssocID="{570DF8BB-704F-4EAB-B10F-E4130E7C7F5A}" presName="parallelogram1" presStyleLbl="alignNode1" presStyleIdx="0" presStyleCnt="21"/>
      <dgm:spPr/>
    </dgm:pt>
    <dgm:pt modelId="{CC68BB05-9AC1-4685-AC55-98D5001D319E}" type="pres">
      <dgm:prSet presAssocID="{570DF8BB-704F-4EAB-B10F-E4130E7C7F5A}" presName="parallelogram2" presStyleLbl="alignNode1" presStyleIdx="1" presStyleCnt="21"/>
      <dgm:spPr/>
    </dgm:pt>
    <dgm:pt modelId="{49278369-F289-4F07-9DEB-CD7FE474076C}" type="pres">
      <dgm:prSet presAssocID="{570DF8BB-704F-4EAB-B10F-E4130E7C7F5A}" presName="parallelogram3" presStyleLbl="alignNode1" presStyleIdx="2" presStyleCnt="21"/>
      <dgm:spPr/>
    </dgm:pt>
    <dgm:pt modelId="{26D2E07A-D091-492A-B476-562D0DB4B3DC}" type="pres">
      <dgm:prSet presAssocID="{570DF8BB-704F-4EAB-B10F-E4130E7C7F5A}" presName="parallelogram4" presStyleLbl="alignNode1" presStyleIdx="3" presStyleCnt="21"/>
      <dgm:spPr/>
    </dgm:pt>
    <dgm:pt modelId="{438A42F9-E65E-4275-9063-0C4B18A756C0}" type="pres">
      <dgm:prSet presAssocID="{570DF8BB-704F-4EAB-B10F-E4130E7C7F5A}" presName="parallelogram5" presStyleLbl="alignNode1" presStyleIdx="4" presStyleCnt="21"/>
      <dgm:spPr/>
    </dgm:pt>
    <dgm:pt modelId="{004607B4-6902-4D0E-AA02-D60DBA04318C}" type="pres">
      <dgm:prSet presAssocID="{570DF8BB-704F-4EAB-B10F-E4130E7C7F5A}" presName="parallelogram6" presStyleLbl="alignNode1" presStyleIdx="5" presStyleCnt="21"/>
      <dgm:spPr/>
    </dgm:pt>
    <dgm:pt modelId="{12CFA58F-7169-4236-A7A0-553BC1306678}" type="pres">
      <dgm:prSet presAssocID="{570DF8BB-704F-4EAB-B10F-E4130E7C7F5A}" presName="parallelogram7" presStyleLbl="alignNode1" presStyleIdx="6" presStyleCnt="21"/>
      <dgm:spPr/>
    </dgm:pt>
    <dgm:pt modelId="{0C5542A8-B4EC-4E21-9D0B-B86EEC4135AD}" type="pres">
      <dgm:prSet presAssocID="{9B68BCC7-580A-4E44-BD79-12FD752D6D63}" presName="sibTrans" presStyleCnt="0"/>
      <dgm:spPr/>
    </dgm:pt>
    <dgm:pt modelId="{08431BA4-8968-489E-9E9A-352E8C27DCC9}" type="pres">
      <dgm:prSet presAssocID="{98DBAA74-BEDA-44C3-AA94-7C864E28698C}" presName="parenttextcomposite" presStyleCnt="0"/>
      <dgm:spPr/>
    </dgm:pt>
    <dgm:pt modelId="{3A6FF08B-C3DB-4B53-98AA-44DF1402782D}" type="pres">
      <dgm:prSet presAssocID="{98DBAA74-BEDA-44C3-AA94-7C864E28698C}" presName="parenttext" presStyleLbl="revTx" presStyleIdx="1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07E677-2F64-47D9-B237-EA8952B8DE0B}" type="pres">
      <dgm:prSet presAssocID="{98DBAA74-BEDA-44C3-AA94-7C864E28698C}" presName="parallelogramComposite" presStyleCnt="0"/>
      <dgm:spPr/>
    </dgm:pt>
    <dgm:pt modelId="{5FD84451-9065-4AFB-8A4F-6FB52B1270A4}" type="pres">
      <dgm:prSet presAssocID="{98DBAA74-BEDA-44C3-AA94-7C864E28698C}" presName="parallelogram1" presStyleLbl="alignNode1" presStyleIdx="7" presStyleCnt="21"/>
      <dgm:spPr/>
    </dgm:pt>
    <dgm:pt modelId="{18CB6882-925C-4FFB-84E8-45584B25A714}" type="pres">
      <dgm:prSet presAssocID="{98DBAA74-BEDA-44C3-AA94-7C864E28698C}" presName="parallelogram2" presStyleLbl="alignNode1" presStyleIdx="8" presStyleCnt="21"/>
      <dgm:spPr/>
    </dgm:pt>
    <dgm:pt modelId="{ED09E8A0-3C38-4EA1-B032-6C1B19E9028F}" type="pres">
      <dgm:prSet presAssocID="{98DBAA74-BEDA-44C3-AA94-7C864E28698C}" presName="parallelogram3" presStyleLbl="alignNode1" presStyleIdx="9" presStyleCnt="21"/>
      <dgm:spPr/>
    </dgm:pt>
    <dgm:pt modelId="{80E0B6EB-217A-40F3-AD8F-EE6DDC13C069}" type="pres">
      <dgm:prSet presAssocID="{98DBAA74-BEDA-44C3-AA94-7C864E28698C}" presName="parallelogram4" presStyleLbl="alignNode1" presStyleIdx="10" presStyleCnt="21"/>
      <dgm:spPr/>
    </dgm:pt>
    <dgm:pt modelId="{86EC0A65-0A4C-43CF-A282-FDA0C3106B02}" type="pres">
      <dgm:prSet presAssocID="{98DBAA74-BEDA-44C3-AA94-7C864E28698C}" presName="parallelogram5" presStyleLbl="alignNode1" presStyleIdx="11" presStyleCnt="21"/>
      <dgm:spPr/>
    </dgm:pt>
    <dgm:pt modelId="{B877A679-CB51-4D9B-97E2-8D82FDDB7ADA}" type="pres">
      <dgm:prSet presAssocID="{98DBAA74-BEDA-44C3-AA94-7C864E28698C}" presName="parallelogram6" presStyleLbl="alignNode1" presStyleIdx="12" presStyleCnt="21"/>
      <dgm:spPr/>
    </dgm:pt>
    <dgm:pt modelId="{1B8A927B-A8E8-419F-B83B-7B307742F843}" type="pres">
      <dgm:prSet presAssocID="{98DBAA74-BEDA-44C3-AA94-7C864E28698C}" presName="parallelogram7" presStyleLbl="alignNode1" presStyleIdx="13" presStyleCnt="21"/>
      <dgm:spPr/>
    </dgm:pt>
    <dgm:pt modelId="{D63F36FD-4D10-4686-8984-2DBC69ECFA4B}" type="pres">
      <dgm:prSet presAssocID="{C8E93772-5962-4DA1-B758-C5DB7974D439}" presName="sibTrans" presStyleCnt="0"/>
      <dgm:spPr/>
    </dgm:pt>
    <dgm:pt modelId="{2E1F93B5-3E67-4971-B4C5-72DA36417868}" type="pres">
      <dgm:prSet presAssocID="{688E7BFD-5309-4867-A7BA-E8B17FF41E0C}" presName="parenttextcomposite" presStyleCnt="0"/>
      <dgm:spPr/>
    </dgm:pt>
    <dgm:pt modelId="{B118F172-136A-4B87-833C-C2245381F1F5}" type="pres">
      <dgm:prSet presAssocID="{688E7BFD-5309-4867-A7BA-E8B17FF41E0C}" presName="parenttext" presStyleLbl="revTx" presStyleIdx="2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5B4FBE-29C4-4566-B996-1B869D9C19FA}" type="pres">
      <dgm:prSet presAssocID="{688E7BFD-5309-4867-A7BA-E8B17FF41E0C}" presName="parallelogramComposite" presStyleCnt="0"/>
      <dgm:spPr/>
    </dgm:pt>
    <dgm:pt modelId="{B3F51001-C696-448A-867E-FDA1C1B83521}" type="pres">
      <dgm:prSet presAssocID="{688E7BFD-5309-4867-A7BA-E8B17FF41E0C}" presName="parallelogram1" presStyleLbl="alignNode1" presStyleIdx="14" presStyleCnt="21"/>
      <dgm:spPr/>
    </dgm:pt>
    <dgm:pt modelId="{68B4D3B3-42E5-4CE4-BE10-BBA7D2114052}" type="pres">
      <dgm:prSet presAssocID="{688E7BFD-5309-4867-A7BA-E8B17FF41E0C}" presName="parallelogram2" presStyleLbl="alignNode1" presStyleIdx="15" presStyleCnt="21"/>
      <dgm:spPr/>
    </dgm:pt>
    <dgm:pt modelId="{18C23E35-5705-4256-A3D4-78C6D1CEC9CB}" type="pres">
      <dgm:prSet presAssocID="{688E7BFD-5309-4867-A7BA-E8B17FF41E0C}" presName="parallelogram3" presStyleLbl="alignNode1" presStyleIdx="16" presStyleCnt="21"/>
      <dgm:spPr/>
    </dgm:pt>
    <dgm:pt modelId="{8D51F811-D37E-4B8A-8EC6-DB23A3FC0303}" type="pres">
      <dgm:prSet presAssocID="{688E7BFD-5309-4867-A7BA-E8B17FF41E0C}" presName="parallelogram4" presStyleLbl="alignNode1" presStyleIdx="17" presStyleCnt="21"/>
      <dgm:spPr/>
    </dgm:pt>
    <dgm:pt modelId="{0A48175C-85B3-4B4C-B404-D696BC1FDDE4}" type="pres">
      <dgm:prSet presAssocID="{688E7BFD-5309-4867-A7BA-E8B17FF41E0C}" presName="parallelogram5" presStyleLbl="alignNode1" presStyleIdx="18" presStyleCnt="21"/>
      <dgm:spPr/>
    </dgm:pt>
    <dgm:pt modelId="{99C9DB99-465E-42BD-94DF-71EE9F7FBDE4}" type="pres">
      <dgm:prSet presAssocID="{688E7BFD-5309-4867-A7BA-E8B17FF41E0C}" presName="parallelogram6" presStyleLbl="alignNode1" presStyleIdx="19" presStyleCnt="21"/>
      <dgm:spPr/>
    </dgm:pt>
    <dgm:pt modelId="{61D2D41F-AED3-4C90-99C6-CF7FD9254AAE}" type="pres">
      <dgm:prSet presAssocID="{688E7BFD-5309-4867-A7BA-E8B17FF41E0C}" presName="parallelogram7" presStyleLbl="alignNode1" presStyleIdx="20" presStyleCnt="21"/>
      <dgm:spPr/>
    </dgm:pt>
  </dgm:ptLst>
  <dgm:cxnLst>
    <dgm:cxn modelId="{7285320A-E51B-479B-B5B5-33BC78FD535E}" type="presOf" srcId="{688E7BFD-5309-4867-A7BA-E8B17FF41E0C}" destId="{B118F172-136A-4B87-833C-C2245381F1F5}" srcOrd="0" destOrd="0" presId="urn:microsoft.com/office/officeart/2008/layout/VerticalAccentList"/>
    <dgm:cxn modelId="{BE19CA98-1268-4E6B-B9F7-9C5CD607D711}" srcId="{36C68BD9-1C1A-447A-9DEA-EB4D42D09BE1}" destId="{98DBAA74-BEDA-44C3-AA94-7C864E28698C}" srcOrd="1" destOrd="0" parTransId="{FF13E0F3-9134-4BDB-9D24-9EC092D8C337}" sibTransId="{C8E93772-5962-4DA1-B758-C5DB7974D439}"/>
    <dgm:cxn modelId="{1C87EE57-FA69-4E8F-845C-0F635A8A74F2}" type="presOf" srcId="{570DF8BB-704F-4EAB-B10F-E4130E7C7F5A}" destId="{7851C39B-D9B5-440B-8ACC-37FD969F8A48}" srcOrd="0" destOrd="0" presId="urn:microsoft.com/office/officeart/2008/layout/VerticalAccentList"/>
    <dgm:cxn modelId="{B7512AFF-4B60-4BF1-B7D4-6ED5B203D09F}" type="presOf" srcId="{98DBAA74-BEDA-44C3-AA94-7C864E28698C}" destId="{3A6FF08B-C3DB-4B53-98AA-44DF1402782D}" srcOrd="0" destOrd="0" presId="urn:microsoft.com/office/officeart/2008/layout/VerticalAccentList"/>
    <dgm:cxn modelId="{56EED308-7BE6-4F3F-AECE-A2943A73C5ED}" srcId="{36C68BD9-1C1A-447A-9DEA-EB4D42D09BE1}" destId="{570DF8BB-704F-4EAB-B10F-E4130E7C7F5A}" srcOrd="0" destOrd="0" parTransId="{BE1DCAC7-6AEA-40A4-80F7-49F194A9A732}" sibTransId="{9B68BCC7-580A-4E44-BD79-12FD752D6D63}"/>
    <dgm:cxn modelId="{DED2A8B6-4FBD-4315-AF9D-94862948D5D4}" type="presOf" srcId="{36C68BD9-1C1A-447A-9DEA-EB4D42D09BE1}" destId="{EEC70E0D-452C-4BED-8B01-DFDEBCCAE741}" srcOrd="0" destOrd="0" presId="urn:microsoft.com/office/officeart/2008/layout/VerticalAccentList"/>
    <dgm:cxn modelId="{6A0B2E77-2A90-4601-88E5-26947E8BE894}" srcId="{36C68BD9-1C1A-447A-9DEA-EB4D42D09BE1}" destId="{688E7BFD-5309-4867-A7BA-E8B17FF41E0C}" srcOrd="2" destOrd="0" parTransId="{742C2C0D-6164-47D4-9545-3D59995B07DF}" sibTransId="{72C70328-C212-41C3-BC6C-29655397A068}"/>
    <dgm:cxn modelId="{013899AF-B89D-45D6-813F-3DCA7221BF20}" type="presParOf" srcId="{EEC70E0D-452C-4BED-8B01-DFDEBCCAE741}" destId="{C8D2BD39-4384-4169-AE54-195C9BFEAE7E}" srcOrd="0" destOrd="0" presId="urn:microsoft.com/office/officeart/2008/layout/VerticalAccentList"/>
    <dgm:cxn modelId="{082E1F93-2D98-4FD6-9A5F-EB0D0F05826D}" type="presParOf" srcId="{C8D2BD39-4384-4169-AE54-195C9BFEAE7E}" destId="{7851C39B-D9B5-440B-8ACC-37FD969F8A48}" srcOrd="0" destOrd="0" presId="urn:microsoft.com/office/officeart/2008/layout/VerticalAccentList"/>
    <dgm:cxn modelId="{26BE7C98-0A6B-4B52-8089-CB29EF2E80FD}" type="presParOf" srcId="{EEC70E0D-452C-4BED-8B01-DFDEBCCAE741}" destId="{44B27AA2-698C-458E-8D40-90963A81F356}" srcOrd="1" destOrd="0" presId="urn:microsoft.com/office/officeart/2008/layout/VerticalAccentList"/>
    <dgm:cxn modelId="{D5F9B053-58C9-4D5D-BE52-C0B99FC018AC}" type="presParOf" srcId="{44B27AA2-698C-458E-8D40-90963A81F356}" destId="{D159452B-A9DD-4FEC-BA4B-028882665C74}" srcOrd="0" destOrd="0" presId="urn:microsoft.com/office/officeart/2008/layout/VerticalAccentList"/>
    <dgm:cxn modelId="{8ECC3AFD-DFC7-426F-BBC4-9FDC0A6D44F9}" type="presParOf" srcId="{44B27AA2-698C-458E-8D40-90963A81F356}" destId="{CC68BB05-9AC1-4685-AC55-98D5001D319E}" srcOrd="1" destOrd="0" presId="urn:microsoft.com/office/officeart/2008/layout/VerticalAccentList"/>
    <dgm:cxn modelId="{055A0053-B9F9-40B6-8904-3B71ABA53FFB}" type="presParOf" srcId="{44B27AA2-698C-458E-8D40-90963A81F356}" destId="{49278369-F289-4F07-9DEB-CD7FE474076C}" srcOrd="2" destOrd="0" presId="urn:microsoft.com/office/officeart/2008/layout/VerticalAccentList"/>
    <dgm:cxn modelId="{838EDA3C-BAB4-4C6F-A1EF-0F5D2B8E38CB}" type="presParOf" srcId="{44B27AA2-698C-458E-8D40-90963A81F356}" destId="{26D2E07A-D091-492A-B476-562D0DB4B3DC}" srcOrd="3" destOrd="0" presId="urn:microsoft.com/office/officeart/2008/layout/VerticalAccentList"/>
    <dgm:cxn modelId="{633F48A7-5BA3-4A07-A871-8CF0F520E5EF}" type="presParOf" srcId="{44B27AA2-698C-458E-8D40-90963A81F356}" destId="{438A42F9-E65E-4275-9063-0C4B18A756C0}" srcOrd="4" destOrd="0" presId="urn:microsoft.com/office/officeart/2008/layout/VerticalAccentList"/>
    <dgm:cxn modelId="{81CF5C7F-EAB4-4469-A3B1-A4A4D979A2C7}" type="presParOf" srcId="{44B27AA2-698C-458E-8D40-90963A81F356}" destId="{004607B4-6902-4D0E-AA02-D60DBA04318C}" srcOrd="5" destOrd="0" presId="urn:microsoft.com/office/officeart/2008/layout/VerticalAccentList"/>
    <dgm:cxn modelId="{CE9AE260-378E-4F14-A9E2-A033937FAEC5}" type="presParOf" srcId="{44B27AA2-698C-458E-8D40-90963A81F356}" destId="{12CFA58F-7169-4236-A7A0-553BC1306678}" srcOrd="6" destOrd="0" presId="urn:microsoft.com/office/officeart/2008/layout/VerticalAccentList"/>
    <dgm:cxn modelId="{D497CB46-CB71-48A7-B839-C06E6D51D657}" type="presParOf" srcId="{EEC70E0D-452C-4BED-8B01-DFDEBCCAE741}" destId="{0C5542A8-B4EC-4E21-9D0B-B86EEC4135AD}" srcOrd="2" destOrd="0" presId="urn:microsoft.com/office/officeart/2008/layout/VerticalAccentList"/>
    <dgm:cxn modelId="{E5C67482-21E7-492E-B943-F8C6245EBFD1}" type="presParOf" srcId="{EEC70E0D-452C-4BED-8B01-DFDEBCCAE741}" destId="{08431BA4-8968-489E-9E9A-352E8C27DCC9}" srcOrd="3" destOrd="0" presId="urn:microsoft.com/office/officeart/2008/layout/VerticalAccentList"/>
    <dgm:cxn modelId="{55262F95-4DAA-4812-B79D-6C5A255A7F7D}" type="presParOf" srcId="{08431BA4-8968-489E-9E9A-352E8C27DCC9}" destId="{3A6FF08B-C3DB-4B53-98AA-44DF1402782D}" srcOrd="0" destOrd="0" presId="urn:microsoft.com/office/officeart/2008/layout/VerticalAccentList"/>
    <dgm:cxn modelId="{42C91AAA-BD0C-4819-AD69-8E29F0FACD94}" type="presParOf" srcId="{EEC70E0D-452C-4BED-8B01-DFDEBCCAE741}" destId="{6B07E677-2F64-47D9-B237-EA8952B8DE0B}" srcOrd="4" destOrd="0" presId="urn:microsoft.com/office/officeart/2008/layout/VerticalAccentList"/>
    <dgm:cxn modelId="{9C765963-4F46-416E-B8D4-F9BFE3EC8A7F}" type="presParOf" srcId="{6B07E677-2F64-47D9-B237-EA8952B8DE0B}" destId="{5FD84451-9065-4AFB-8A4F-6FB52B1270A4}" srcOrd="0" destOrd="0" presId="urn:microsoft.com/office/officeart/2008/layout/VerticalAccentList"/>
    <dgm:cxn modelId="{364EE232-8DE8-4109-8BE1-725BD356E246}" type="presParOf" srcId="{6B07E677-2F64-47D9-B237-EA8952B8DE0B}" destId="{18CB6882-925C-4FFB-84E8-45584B25A714}" srcOrd="1" destOrd="0" presId="urn:microsoft.com/office/officeart/2008/layout/VerticalAccentList"/>
    <dgm:cxn modelId="{B3258BF3-8074-4579-8780-E818E8C89DED}" type="presParOf" srcId="{6B07E677-2F64-47D9-B237-EA8952B8DE0B}" destId="{ED09E8A0-3C38-4EA1-B032-6C1B19E9028F}" srcOrd="2" destOrd="0" presId="urn:microsoft.com/office/officeart/2008/layout/VerticalAccentList"/>
    <dgm:cxn modelId="{C49E725E-8672-49F8-B2E7-70344B8E54D3}" type="presParOf" srcId="{6B07E677-2F64-47D9-B237-EA8952B8DE0B}" destId="{80E0B6EB-217A-40F3-AD8F-EE6DDC13C069}" srcOrd="3" destOrd="0" presId="urn:microsoft.com/office/officeart/2008/layout/VerticalAccentList"/>
    <dgm:cxn modelId="{C27977CF-CE89-48F4-98CA-9F03B9CF0D7E}" type="presParOf" srcId="{6B07E677-2F64-47D9-B237-EA8952B8DE0B}" destId="{86EC0A65-0A4C-43CF-A282-FDA0C3106B02}" srcOrd="4" destOrd="0" presId="urn:microsoft.com/office/officeart/2008/layout/VerticalAccentList"/>
    <dgm:cxn modelId="{5A645B16-DEA9-4CAA-BAE4-450E7B5DBC6C}" type="presParOf" srcId="{6B07E677-2F64-47D9-B237-EA8952B8DE0B}" destId="{B877A679-CB51-4D9B-97E2-8D82FDDB7ADA}" srcOrd="5" destOrd="0" presId="urn:microsoft.com/office/officeart/2008/layout/VerticalAccentList"/>
    <dgm:cxn modelId="{13922495-B32C-4F7E-A16C-9D93D22564F9}" type="presParOf" srcId="{6B07E677-2F64-47D9-B237-EA8952B8DE0B}" destId="{1B8A927B-A8E8-419F-B83B-7B307742F843}" srcOrd="6" destOrd="0" presId="urn:microsoft.com/office/officeart/2008/layout/VerticalAccentList"/>
    <dgm:cxn modelId="{38FBDB89-6BAD-4F29-9638-B856B32AF985}" type="presParOf" srcId="{EEC70E0D-452C-4BED-8B01-DFDEBCCAE741}" destId="{D63F36FD-4D10-4686-8984-2DBC69ECFA4B}" srcOrd="5" destOrd="0" presId="urn:microsoft.com/office/officeart/2008/layout/VerticalAccentList"/>
    <dgm:cxn modelId="{E0AF6CF8-AAAB-4BB5-B243-05D558818B18}" type="presParOf" srcId="{EEC70E0D-452C-4BED-8B01-DFDEBCCAE741}" destId="{2E1F93B5-3E67-4971-B4C5-72DA36417868}" srcOrd="6" destOrd="0" presId="urn:microsoft.com/office/officeart/2008/layout/VerticalAccentList"/>
    <dgm:cxn modelId="{D79DE746-070A-4AED-B5C3-189F4994A438}" type="presParOf" srcId="{2E1F93B5-3E67-4971-B4C5-72DA36417868}" destId="{B118F172-136A-4B87-833C-C2245381F1F5}" srcOrd="0" destOrd="0" presId="urn:microsoft.com/office/officeart/2008/layout/VerticalAccentList"/>
    <dgm:cxn modelId="{D2E7B622-86D6-4FEB-AFED-90F4F173D053}" type="presParOf" srcId="{EEC70E0D-452C-4BED-8B01-DFDEBCCAE741}" destId="{445B4FBE-29C4-4566-B996-1B869D9C19FA}" srcOrd="7" destOrd="0" presId="urn:microsoft.com/office/officeart/2008/layout/VerticalAccentList"/>
    <dgm:cxn modelId="{A6A7C9A2-547B-48D3-8E05-6C7A10F5807B}" type="presParOf" srcId="{445B4FBE-29C4-4566-B996-1B869D9C19FA}" destId="{B3F51001-C696-448A-867E-FDA1C1B83521}" srcOrd="0" destOrd="0" presId="urn:microsoft.com/office/officeart/2008/layout/VerticalAccentList"/>
    <dgm:cxn modelId="{09C18323-6742-46E6-958D-9917EFF24580}" type="presParOf" srcId="{445B4FBE-29C4-4566-B996-1B869D9C19FA}" destId="{68B4D3B3-42E5-4CE4-BE10-BBA7D2114052}" srcOrd="1" destOrd="0" presId="urn:microsoft.com/office/officeart/2008/layout/VerticalAccentList"/>
    <dgm:cxn modelId="{AC8D3269-33C7-464B-9741-0B9E3AB3B14E}" type="presParOf" srcId="{445B4FBE-29C4-4566-B996-1B869D9C19FA}" destId="{18C23E35-5705-4256-A3D4-78C6D1CEC9CB}" srcOrd="2" destOrd="0" presId="urn:microsoft.com/office/officeart/2008/layout/VerticalAccentList"/>
    <dgm:cxn modelId="{1DC33690-4B2C-44DB-889F-EEBE0D77E83B}" type="presParOf" srcId="{445B4FBE-29C4-4566-B996-1B869D9C19FA}" destId="{8D51F811-D37E-4B8A-8EC6-DB23A3FC0303}" srcOrd="3" destOrd="0" presId="urn:microsoft.com/office/officeart/2008/layout/VerticalAccentList"/>
    <dgm:cxn modelId="{615DAD8F-1E64-4369-A7E9-B93983B59B2F}" type="presParOf" srcId="{445B4FBE-29C4-4566-B996-1B869D9C19FA}" destId="{0A48175C-85B3-4B4C-B404-D696BC1FDDE4}" srcOrd="4" destOrd="0" presId="urn:microsoft.com/office/officeart/2008/layout/VerticalAccentList"/>
    <dgm:cxn modelId="{518C67C4-A3F8-494F-8535-8CF5EBB60527}" type="presParOf" srcId="{445B4FBE-29C4-4566-B996-1B869D9C19FA}" destId="{99C9DB99-465E-42BD-94DF-71EE9F7FBDE4}" srcOrd="5" destOrd="0" presId="urn:microsoft.com/office/officeart/2008/layout/VerticalAccentList"/>
    <dgm:cxn modelId="{AACA8C57-80EE-4E2A-9B02-854B279B7A85}" type="presParOf" srcId="{445B4FBE-29C4-4566-B996-1B869D9C19FA}" destId="{61D2D41F-AED3-4C90-99C6-CF7FD9254AAE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1C39B-D9B5-440B-8ACC-37FD969F8A48}">
      <dsp:nvSpPr>
        <dsp:cNvPr id="0" name=""/>
        <dsp:cNvSpPr/>
      </dsp:nvSpPr>
      <dsp:spPr>
        <a:xfrm>
          <a:off x="388628" y="775206"/>
          <a:ext cx="6927598" cy="629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b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1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JAKO PROFESE</a:t>
          </a:r>
          <a:endParaRPr lang="cs-CZ" sz="3200" b="1" kern="1200" dirty="0">
            <a:solidFill>
              <a:schemeClr val="accent1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388628" y="775206"/>
        <a:ext cx="6927598" cy="629781"/>
      </dsp:txXfrm>
    </dsp:sp>
    <dsp:sp modelId="{D159452B-A9DD-4FEC-BA4B-028882665C74}">
      <dsp:nvSpPr>
        <dsp:cNvPr id="0" name=""/>
        <dsp:cNvSpPr/>
      </dsp:nvSpPr>
      <dsp:spPr>
        <a:xfrm>
          <a:off x="388628" y="1404988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8BB05-9AC1-4685-AC55-98D5001D319E}">
      <dsp:nvSpPr>
        <dsp:cNvPr id="0" name=""/>
        <dsp:cNvSpPr/>
      </dsp:nvSpPr>
      <dsp:spPr>
        <a:xfrm>
          <a:off x="1366189" y="1404988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278369-F289-4F07-9DEB-CD7FE474076C}">
      <dsp:nvSpPr>
        <dsp:cNvPr id="0" name=""/>
        <dsp:cNvSpPr/>
      </dsp:nvSpPr>
      <dsp:spPr>
        <a:xfrm>
          <a:off x="2343750" y="1404988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D2E07A-D091-492A-B476-562D0DB4B3DC}">
      <dsp:nvSpPr>
        <dsp:cNvPr id="0" name=""/>
        <dsp:cNvSpPr/>
      </dsp:nvSpPr>
      <dsp:spPr>
        <a:xfrm>
          <a:off x="3321312" y="1404988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A42F9-E65E-4275-9063-0C4B18A756C0}">
      <dsp:nvSpPr>
        <dsp:cNvPr id="0" name=""/>
        <dsp:cNvSpPr/>
      </dsp:nvSpPr>
      <dsp:spPr>
        <a:xfrm>
          <a:off x="4298873" y="1404988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4607B4-6902-4D0E-AA02-D60DBA04318C}">
      <dsp:nvSpPr>
        <dsp:cNvPr id="0" name=""/>
        <dsp:cNvSpPr/>
      </dsp:nvSpPr>
      <dsp:spPr>
        <a:xfrm>
          <a:off x="5276434" y="1404988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FA58F-7169-4236-A7A0-553BC1306678}">
      <dsp:nvSpPr>
        <dsp:cNvPr id="0" name=""/>
        <dsp:cNvSpPr/>
      </dsp:nvSpPr>
      <dsp:spPr>
        <a:xfrm>
          <a:off x="6253995" y="1404988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6FF08B-C3DB-4B53-98AA-44DF1402782D}">
      <dsp:nvSpPr>
        <dsp:cNvPr id="0" name=""/>
        <dsp:cNvSpPr/>
      </dsp:nvSpPr>
      <dsp:spPr>
        <a:xfrm>
          <a:off x="388628" y="1640135"/>
          <a:ext cx="6927598" cy="629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b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1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HLAVNÍ ČINNOSTI</a:t>
          </a:r>
          <a:endParaRPr lang="cs-CZ" sz="2900" b="1" kern="1200" dirty="0">
            <a:solidFill>
              <a:schemeClr val="accent1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388628" y="1640135"/>
        <a:ext cx="6927598" cy="629781"/>
      </dsp:txXfrm>
    </dsp:sp>
    <dsp:sp modelId="{5FD84451-9065-4AFB-8A4F-6FB52B1270A4}">
      <dsp:nvSpPr>
        <dsp:cNvPr id="0" name=""/>
        <dsp:cNvSpPr/>
      </dsp:nvSpPr>
      <dsp:spPr>
        <a:xfrm>
          <a:off x="388628" y="2269917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B6882-925C-4FFB-84E8-45584B25A714}">
      <dsp:nvSpPr>
        <dsp:cNvPr id="0" name=""/>
        <dsp:cNvSpPr/>
      </dsp:nvSpPr>
      <dsp:spPr>
        <a:xfrm>
          <a:off x="1366189" y="2269917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09E8A0-3C38-4EA1-B032-6C1B19E9028F}">
      <dsp:nvSpPr>
        <dsp:cNvPr id="0" name=""/>
        <dsp:cNvSpPr/>
      </dsp:nvSpPr>
      <dsp:spPr>
        <a:xfrm>
          <a:off x="2343750" y="2269917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E0B6EB-217A-40F3-AD8F-EE6DDC13C069}">
      <dsp:nvSpPr>
        <dsp:cNvPr id="0" name=""/>
        <dsp:cNvSpPr/>
      </dsp:nvSpPr>
      <dsp:spPr>
        <a:xfrm>
          <a:off x="3321312" y="2269917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C0A65-0A4C-43CF-A282-FDA0C3106B02}">
      <dsp:nvSpPr>
        <dsp:cNvPr id="0" name=""/>
        <dsp:cNvSpPr/>
      </dsp:nvSpPr>
      <dsp:spPr>
        <a:xfrm>
          <a:off x="4298873" y="2269917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77A679-CB51-4D9B-97E2-8D82FDDB7ADA}">
      <dsp:nvSpPr>
        <dsp:cNvPr id="0" name=""/>
        <dsp:cNvSpPr/>
      </dsp:nvSpPr>
      <dsp:spPr>
        <a:xfrm>
          <a:off x="5276434" y="2269917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A927B-A8E8-419F-B83B-7B307742F843}">
      <dsp:nvSpPr>
        <dsp:cNvPr id="0" name=""/>
        <dsp:cNvSpPr/>
      </dsp:nvSpPr>
      <dsp:spPr>
        <a:xfrm>
          <a:off x="6253995" y="2269917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8F172-136A-4B87-833C-C2245381F1F5}">
      <dsp:nvSpPr>
        <dsp:cNvPr id="0" name=""/>
        <dsp:cNvSpPr/>
      </dsp:nvSpPr>
      <dsp:spPr>
        <a:xfrm>
          <a:off x="388628" y="2505064"/>
          <a:ext cx="6927598" cy="629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b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smtClean="0">
              <a:solidFill>
                <a:schemeClr val="accent1">
                  <a:lumMod val="75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rPr>
            <a:t>VÍŠ, NEBO UHODNEŠ?</a:t>
          </a:r>
          <a:endParaRPr lang="cs-CZ" sz="2900" b="1" kern="1200" dirty="0">
            <a:solidFill>
              <a:schemeClr val="accent1">
                <a:lumMod val="75000"/>
              </a:schemeClr>
            </a:solidFill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388628" y="2505064"/>
        <a:ext cx="6927598" cy="629781"/>
      </dsp:txXfrm>
    </dsp:sp>
    <dsp:sp modelId="{B3F51001-C696-448A-867E-FDA1C1B83521}">
      <dsp:nvSpPr>
        <dsp:cNvPr id="0" name=""/>
        <dsp:cNvSpPr/>
      </dsp:nvSpPr>
      <dsp:spPr>
        <a:xfrm>
          <a:off x="388628" y="3134846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B4D3B3-42E5-4CE4-BE10-BBA7D2114052}">
      <dsp:nvSpPr>
        <dsp:cNvPr id="0" name=""/>
        <dsp:cNvSpPr/>
      </dsp:nvSpPr>
      <dsp:spPr>
        <a:xfrm>
          <a:off x="1366189" y="3134846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23E35-5705-4256-A3D4-78C6D1CEC9CB}">
      <dsp:nvSpPr>
        <dsp:cNvPr id="0" name=""/>
        <dsp:cNvSpPr/>
      </dsp:nvSpPr>
      <dsp:spPr>
        <a:xfrm>
          <a:off x="2343750" y="3134846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1F811-D37E-4B8A-8EC6-DB23A3FC0303}">
      <dsp:nvSpPr>
        <dsp:cNvPr id="0" name=""/>
        <dsp:cNvSpPr/>
      </dsp:nvSpPr>
      <dsp:spPr>
        <a:xfrm>
          <a:off x="3321312" y="3134846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48175C-85B3-4B4C-B404-D696BC1FDDE4}">
      <dsp:nvSpPr>
        <dsp:cNvPr id="0" name=""/>
        <dsp:cNvSpPr/>
      </dsp:nvSpPr>
      <dsp:spPr>
        <a:xfrm>
          <a:off x="4298873" y="3134846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9DB99-465E-42BD-94DF-71EE9F7FBDE4}">
      <dsp:nvSpPr>
        <dsp:cNvPr id="0" name=""/>
        <dsp:cNvSpPr/>
      </dsp:nvSpPr>
      <dsp:spPr>
        <a:xfrm>
          <a:off x="5276434" y="3134846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2D41F-AED3-4C90-99C6-CF7FD9254AAE}">
      <dsp:nvSpPr>
        <dsp:cNvPr id="0" name=""/>
        <dsp:cNvSpPr/>
      </dsp:nvSpPr>
      <dsp:spPr>
        <a:xfrm>
          <a:off x="6253995" y="3134846"/>
          <a:ext cx="923679" cy="153946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0F51B1C0-B20B-468A-AF96-986289F0D1EC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2FF07939-D810-4E20-A8DD-D36F9188298F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&#353;kola" TargetMode="External"/><Relationship Id="rId2" Type="http://schemas.openxmlformats.org/officeDocument/2006/relationships/hyperlink" Target="http://office.microsoft.com/cs-cz/images/results.aspx?ex=2&amp;qu=novin&#225;&#345;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053183"/>
              </p:ext>
            </p:extLst>
          </p:nvPr>
        </p:nvGraphicFramePr>
        <p:xfrm>
          <a:off x="1665288" y="2414588"/>
          <a:ext cx="5813425" cy="390676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Mgr.Radka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6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VY_32_Inovace_3444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Práce redaktora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Práce redaktora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Mladý žurnalista, Člověk a svět práce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7. , 8.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je určen pro volitelný předmět Mladý žurnalista, seznamuje žáky se základními rysy profese redaktor. Materiál nabízí i předpoklady pro výkon profese a obsahuje jednoduché úkoly, při jejichž řešení žáci využívají i výpočetní techniku. Poté následuje diskuse nad řešením úkolů a žáci sdělují své postřehy.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seznámí s profesí redaktora. Může doplnit i další požadavky na tuto profesi. Žák tak dostává prostor pro vyjádření vlastního názoru. Řeší úkoly, pracuje s výpočetní technikou, rozšiřuje své znalosti z oblasti volby povolání.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61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3671" y="836712"/>
            <a:ext cx="65109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Práce redaktora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52312284"/>
              </p:ext>
            </p:extLst>
          </p:nvPr>
        </p:nvGraphicFramePr>
        <p:xfrm>
          <a:off x="827584" y="2060848"/>
          <a:ext cx="77048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058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509120"/>
            <a:ext cx="2395180" cy="2124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200889"/>
            <a:ext cx="75608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accent1"/>
                </a:solidFill>
              </a:rPr>
              <a:t>REDAKTOR JAKO PROFESE</a:t>
            </a:r>
          </a:p>
          <a:p>
            <a:endParaRPr lang="cs-CZ" sz="2800" b="1" dirty="0">
              <a:solidFill>
                <a:schemeClr val="accent1"/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ODBORNÝ NEBO JAZYKOVÝ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Píše především články</a:t>
            </a:r>
            <a:endParaRPr lang="cs-CZ" sz="2800" b="1" dirty="0">
              <a:solidFill>
                <a:schemeClr val="accent1"/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PŘEBÍRÁ RUKOPISY PUBLIKACÍ OD AUTORŮ</a:t>
            </a:r>
            <a:endParaRPr lang="cs-CZ" sz="2800" b="1" dirty="0">
              <a:solidFill>
                <a:schemeClr val="accent1"/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PŘIPRAVUJE TISKOVINY PO TECHNICKÉ, OBSAHOVÉ I JAZYKOVÉ STRÁNCE NĚJAKÉHO MÉDIA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Externí redaktor  - nemusí být přímo z redakce 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5021893"/>
            <a:ext cx="61206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SVÉ REDAKTORY MAJÍ NAKLADATELSTVÍ  I VYDAVATELSTVÍ 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40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75792" y="779636"/>
            <a:ext cx="77048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VE VELKÝCH REDAKCÍCH MOHOU BÝT REDAKTOŘI PODLE SVÉHO ZAMĚŘENÍ ROZDĚLENI DO SKUPIN NAPŘ.:</a:t>
            </a:r>
          </a:p>
          <a:p>
            <a:pPr marL="457200" indent="-457200">
              <a:buFont typeface="Wingdings" pitchFamily="2" charset="2"/>
              <a:buChar char="q"/>
            </a:pPr>
            <a:endParaRPr lang="cs-CZ" sz="2800" b="1" dirty="0">
              <a:solidFill>
                <a:schemeClr val="accent1"/>
              </a:solidFill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 KULRUTNÍ REDAKTOR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SPORTOVNÍ REDAKTOR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HUDEBNÍ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EDIČNÍ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JAZYKOVÝ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NAKLADATELSKÝ REDAKTOR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1"/>
                </a:solidFill>
              </a:rPr>
              <a:t>TECHNICKÝ REDAKTOR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49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468257"/>
            <a:ext cx="74888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VÍŠ NEBO UHODNEŠ?</a:t>
            </a:r>
          </a:p>
          <a:p>
            <a:pPr algn="just"/>
            <a:r>
              <a:rPr lang="cs-CZ" sz="2800" dirty="0" smtClean="0">
                <a:solidFill>
                  <a:schemeClr val="accent1"/>
                </a:solidFill>
              </a:rPr>
              <a:t> PORAĎ se ve skupině se spolužákem nebo si vyhledej ve zdrojích.</a:t>
            </a:r>
          </a:p>
          <a:p>
            <a:pPr algn="just"/>
            <a:endParaRPr lang="cs-CZ" sz="2800" dirty="0">
              <a:solidFill>
                <a:schemeClr val="accent1"/>
              </a:solidFill>
            </a:endParaRPr>
          </a:p>
          <a:p>
            <a:pPr marL="514350" indent="-514350" algn="just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</a:rPr>
              <a:t>Kde redaktor pracuje?</a:t>
            </a:r>
          </a:p>
          <a:p>
            <a:pPr marL="514350" indent="-514350" algn="just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</a:rPr>
              <a:t>Jaké jsou jeho pracovní prostředky?</a:t>
            </a:r>
          </a:p>
          <a:p>
            <a:pPr marL="514350" indent="-514350" algn="just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</a:rPr>
              <a:t>Jaké musí mít předpoklady pro výkon své profese?</a:t>
            </a:r>
          </a:p>
          <a:p>
            <a:pPr marL="514350" indent="-514350" algn="just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</a:rPr>
              <a:t>Vyhledej, co je náplní edičního redaktora?</a:t>
            </a:r>
          </a:p>
          <a:p>
            <a:pPr marL="514350" indent="-514350" algn="just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</a:rPr>
              <a:t>Co je náplní činností technického</a:t>
            </a:r>
          </a:p>
          <a:p>
            <a:pPr algn="just"/>
            <a:r>
              <a:rPr lang="cs-CZ" sz="2800" b="1" dirty="0">
                <a:solidFill>
                  <a:schemeClr val="accent1"/>
                </a:solidFill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</a:rPr>
              <a:t>     redaktora?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416916"/>
            <a:ext cx="1652228" cy="2273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629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04664"/>
            <a:ext cx="7992888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u="sng" dirty="0" smtClean="0">
                <a:solidFill>
                  <a:schemeClr val="accent1"/>
                </a:solidFill>
              </a:rPr>
              <a:t>ŘEŠIL JSI SPRÁVNĚ? Porovnáme si odpovědi:</a:t>
            </a:r>
            <a:endParaRPr lang="cs-CZ" sz="3200" b="1" i="1" u="sng" dirty="0">
              <a:solidFill>
                <a:schemeClr val="accent1"/>
              </a:solidFill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</a:rPr>
              <a:t>Redaktor pracuje v kanceláři, ale i v terénu.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</a:rPr>
              <a:t>Nejčastěji pracuje s výpočetní technikou, ale i s ostatními kancelářskými pomůckami.</a:t>
            </a:r>
            <a:endParaRPr lang="cs-CZ" sz="2800" b="1" dirty="0">
              <a:solidFill>
                <a:schemeClr val="accent1"/>
              </a:solidFill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</a:rPr>
              <a:t>Hlavní předpoklady  redaktorské práce: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>
                <a:solidFill>
                  <a:schemeClr val="accent1"/>
                </a:solidFill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</a:rPr>
              <a:t>    vysokoškolské vzdělání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>
                <a:solidFill>
                  <a:schemeClr val="accent1"/>
                </a:solidFill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</a:rPr>
              <a:t> systematický způsob práce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/>
                </a:solidFill>
              </a:rPr>
              <a:t>Organizační schopnosti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/>
                </a:solidFill>
              </a:rPr>
              <a:t>Komunikační schopnosti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/>
                </a:solidFill>
              </a:rPr>
              <a:t>Objektivita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/>
                </a:solidFill>
              </a:rPr>
              <a:t>Trpělivost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/>
                </a:solidFill>
              </a:rPr>
              <a:t>Odbornost 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/>
                </a:solidFill>
              </a:rPr>
              <a:t>Mít vlastní nápady !!!!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514" y="3611637"/>
            <a:ext cx="2111390" cy="284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3940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336130"/>
            <a:ext cx="763284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4. Ediční redaktor </a:t>
            </a:r>
            <a:r>
              <a:rPr lang="cs-CZ" sz="2800" b="1" dirty="0">
                <a:solidFill>
                  <a:schemeClr val="accent1"/>
                </a:solidFill>
              </a:rPr>
              <a:t>se stará o jazykovou a obsahovou náplň jednotlivých </a:t>
            </a:r>
            <a:r>
              <a:rPr lang="cs-CZ" sz="2800" b="1" dirty="0" smtClean="0">
                <a:solidFill>
                  <a:schemeClr val="accent1"/>
                </a:solidFill>
              </a:rPr>
              <a:t> edic .</a:t>
            </a:r>
          </a:p>
          <a:p>
            <a:endParaRPr lang="cs-CZ" sz="2800" b="1" dirty="0">
              <a:solidFill>
                <a:schemeClr val="accent1"/>
              </a:solidFill>
            </a:endParaRPr>
          </a:p>
          <a:p>
            <a:pPr algn="just"/>
            <a:r>
              <a:rPr lang="cs-CZ" sz="2800" b="1" dirty="0" smtClean="0">
                <a:solidFill>
                  <a:schemeClr val="accent1"/>
                </a:solidFill>
              </a:rPr>
              <a:t>5. </a:t>
            </a:r>
            <a:r>
              <a:rPr lang="cs-CZ" sz="2800" b="1" dirty="0">
                <a:solidFill>
                  <a:schemeClr val="accent1"/>
                </a:solidFill>
              </a:rPr>
              <a:t>Technický redaktor je pracovník, který připravuje rukopisy autorů a předlohy pro tisk po technické a grafické </a:t>
            </a:r>
            <a:r>
              <a:rPr lang="cs-CZ" sz="2800" b="1" dirty="0" smtClean="0">
                <a:solidFill>
                  <a:schemeClr val="accent1"/>
                </a:solidFill>
              </a:rPr>
              <a:t>stránce. Kontroluje techniku </a:t>
            </a:r>
            <a:r>
              <a:rPr lang="cs-CZ" sz="2800" b="1" dirty="0">
                <a:solidFill>
                  <a:schemeClr val="accent1"/>
                </a:solidFill>
              </a:rPr>
              <a:t>tisku, velikost a typy písma, ozdobné písmo, nadpisy, okraje, obrázky, různé grafické </a:t>
            </a:r>
            <a:r>
              <a:rPr lang="cs-CZ" sz="2800" b="1" dirty="0" smtClean="0">
                <a:solidFill>
                  <a:schemeClr val="accent1"/>
                </a:solidFill>
              </a:rPr>
              <a:t>prvky</a:t>
            </a:r>
            <a:r>
              <a:rPr lang="cs-CZ" sz="2800" b="1" dirty="0">
                <a:solidFill>
                  <a:schemeClr val="accent1"/>
                </a:solidFill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</a:rPr>
              <a:t>atp. </a:t>
            </a:r>
            <a:endParaRPr lang="cs-CZ" sz="2800" b="1" dirty="0">
              <a:solidFill>
                <a:schemeClr val="accent1"/>
              </a:solidFill>
            </a:endParaRPr>
          </a:p>
          <a:p>
            <a:pPr algn="just"/>
            <a:r>
              <a:rPr lang="cs-CZ" sz="2800" b="1" dirty="0" smtClean="0">
                <a:solidFill>
                  <a:schemeClr val="accent1"/>
                </a:solidFill>
              </a:rPr>
              <a:t>Čte rukopisy a spolupracuje </a:t>
            </a:r>
            <a:r>
              <a:rPr lang="cs-CZ" sz="2800" b="1" dirty="0">
                <a:solidFill>
                  <a:schemeClr val="accent1"/>
                </a:solidFill>
              </a:rPr>
              <a:t>s výtvarníky</a:t>
            </a:r>
            <a:r>
              <a:rPr lang="cs-CZ" sz="2800" b="1" dirty="0" smtClean="0">
                <a:solidFill>
                  <a:schemeClr val="accent1"/>
                </a:solidFill>
              </a:rPr>
              <a:t>.</a:t>
            </a:r>
          </a:p>
          <a:p>
            <a:pPr algn="just"/>
            <a:endParaRPr lang="cs-CZ" sz="2800" b="1" dirty="0">
              <a:solidFill>
                <a:schemeClr val="accent1"/>
              </a:solidFill>
            </a:endParaRPr>
          </a:p>
          <a:p>
            <a:pPr algn="just"/>
            <a:endParaRPr lang="cs-CZ" sz="2800" b="1" dirty="0">
              <a:solidFill>
                <a:schemeClr val="accent1"/>
              </a:solidFill>
            </a:endParaRPr>
          </a:p>
          <a:p>
            <a:pPr algn="just"/>
            <a:endParaRPr lang="cs-CZ" sz="2800" b="1" dirty="0">
              <a:solidFill>
                <a:schemeClr val="accent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841" y="4725144"/>
            <a:ext cx="2696023" cy="1800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38914" y="4941168"/>
            <a:ext cx="48495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JEŠTĚ NĚCO? CO ZNAMENÁ SLOVO EDICE?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8525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EDICE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48708" cy="518457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VLASTNĚ ZNAMENÁ VYDÁNÍ</a:t>
            </a:r>
            <a:endParaRPr lang="cs-CZ" dirty="0">
              <a:solidFill>
                <a:srgbClr val="FF0000"/>
              </a:solidFill>
            </a:endParaRPr>
          </a:p>
          <a:p>
            <a:pPr algn="just"/>
            <a:r>
              <a:rPr lang="cs-CZ" b="1" dirty="0">
                <a:solidFill>
                  <a:srgbClr val="FF0000"/>
                </a:solidFill>
              </a:rPr>
              <a:t>v </a:t>
            </a:r>
            <a:r>
              <a:rPr lang="cs-CZ" b="1" dirty="0" smtClean="0">
                <a:solidFill>
                  <a:srgbClr val="FF0000"/>
                </a:solidFill>
              </a:rPr>
              <a:t>NAKLADATELSKÉ oblasti JSOU EDICE </a:t>
            </a:r>
            <a:r>
              <a:rPr lang="cs-CZ" dirty="0" smtClean="0">
                <a:solidFill>
                  <a:srgbClr val="FF0000"/>
                </a:solidFill>
              </a:rPr>
              <a:t>řady KNIH vydávané </a:t>
            </a:r>
            <a:r>
              <a:rPr lang="cs-CZ" dirty="0">
                <a:solidFill>
                  <a:srgbClr val="FF0000"/>
                </a:solidFill>
              </a:rPr>
              <a:t>v určité typické grafické podobě a s určitým obsahovým </a:t>
            </a:r>
            <a:r>
              <a:rPr lang="cs-CZ" dirty="0" smtClean="0">
                <a:solidFill>
                  <a:srgbClr val="FF0000"/>
                </a:solidFill>
              </a:rPr>
              <a:t>zaměřením</a:t>
            </a:r>
          </a:p>
          <a:p>
            <a:pPr algn="just"/>
            <a:r>
              <a:rPr lang="cs-CZ" dirty="0" smtClean="0">
                <a:solidFill>
                  <a:srgbClr val="FF0000"/>
                </a:solidFill>
              </a:rPr>
              <a:t>NAPŘ. : SVĚTOVÁ ČETBA – ODEON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KVĚTY POEZIE – MLADÁ FRONTA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(1. JE EDICE, 2. NAKLADATELSTVÍ)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PRO ZAJÍMAVOST </a:t>
            </a:r>
            <a:r>
              <a:rPr lang="cs-CZ" b="1" dirty="0" smtClean="0">
                <a:solidFill>
                  <a:srgbClr val="FF0000"/>
                </a:solidFill>
              </a:rPr>
              <a:t>REEDICE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JE OPAKOVANÉ, OPĚTOVNÉ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VYDÁNÍ EDICE NEBO KNIHY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A JSME OPĚT MOUDŘEJŠÍ !!!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413" y="3501007"/>
            <a:ext cx="2654059" cy="2933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1713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Zdroje a prameny</a:t>
            </a:r>
            <a:endParaRPr lang="cs-CZ" sz="32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48708" cy="442915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office.microsoft.com/</a:t>
            </a:r>
            <a:r>
              <a:rPr lang="cs-CZ" dirty="0" err="1" smtClean="0">
                <a:solidFill>
                  <a:schemeClr val="tx2"/>
                </a:solidFill>
                <a:hlinkClick r:id="rId2"/>
              </a:rPr>
              <a:t>cs-cz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tx2"/>
                </a:solidFill>
                <a:hlinkClick r:id="rId2"/>
              </a:rPr>
              <a:t>images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tx2"/>
                </a:solidFill>
                <a:hlinkClick r:id="rId2"/>
              </a:rPr>
              <a:t>results.aspx?ex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=2&amp;qu=novinář#mt:0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office.microsoft.com/cs-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hlinkClick r:id="rId2"/>
              </a:rPr>
              <a:t>http://office.microsoft.com/cs-cz/images/results.aspx?ex=2&amp;qu=KNIHY#mt:0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2"/>
                </a:solidFill>
                <a:hlinkClick r:id="rId2"/>
              </a:rPr>
              <a:t>cz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tx2"/>
                </a:solidFill>
                <a:hlinkClick r:id="rId2"/>
              </a:rPr>
              <a:t>images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tx2"/>
                </a:solidFill>
                <a:hlinkClick r:id="rId2"/>
              </a:rPr>
              <a:t>results.aspx?ex</a:t>
            </a:r>
            <a:r>
              <a:rPr lang="cs-CZ" dirty="0" smtClean="0">
                <a:solidFill>
                  <a:schemeClr val="tx2"/>
                </a:solidFill>
                <a:hlinkClick r:id="rId2"/>
              </a:rPr>
              <a:t>=2&amp;qu=novinář#mt:0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http://office.microsoft.com/</a:t>
            </a:r>
            <a:r>
              <a:rPr lang="cs-CZ" dirty="0" err="1">
                <a:solidFill>
                  <a:schemeClr val="tx2"/>
                </a:solidFill>
              </a:rPr>
              <a:t>cs-cz</a:t>
            </a:r>
            <a:r>
              <a:rPr lang="cs-CZ" dirty="0">
                <a:solidFill>
                  <a:schemeClr val="tx2"/>
                </a:solidFill>
              </a:rPr>
              <a:t>/</a:t>
            </a:r>
            <a:r>
              <a:rPr lang="cs-CZ" dirty="0" err="1">
                <a:solidFill>
                  <a:schemeClr val="tx2"/>
                </a:solidFill>
              </a:rPr>
              <a:t>images</a:t>
            </a:r>
            <a:r>
              <a:rPr lang="cs-CZ" dirty="0">
                <a:solidFill>
                  <a:schemeClr val="tx2"/>
                </a:solidFill>
              </a:rPr>
              <a:t>/</a:t>
            </a:r>
            <a:r>
              <a:rPr lang="cs-CZ" dirty="0" err="1">
                <a:solidFill>
                  <a:schemeClr val="tx2"/>
                </a:solidFill>
              </a:rPr>
              <a:t>results.aspx?ex</a:t>
            </a:r>
            <a:r>
              <a:rPr lang="cs-CZ" dirty="0">
                <a:solidFill>
                  <a:schemeClr val="tx2"/>
                </a:solidFill>
              </a:rPr>
              <a:t>=2&amp;qu=psací potřeby#pg:2|mt:0</a:t>
            </a:r>
            <a:r>
              <a:rPr lang="cs-CZ" dirty="0" smtClean="0">
                <a:solidFill>
                  <a:schemeClr val="tx2"/>
                </a:solidFill>
              </a:rPr>
              <a:t>|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hlinkClick r:id="rId3"/>
              </a:rPr>
              <a:t>http://office.microsoft.com/cs-cz/images/results.aspx?ex=2&amp;qu=škola#pg:5|mt:0</a:t>
            </a:r>
            <a:r>
              <a:rPr lang="cs-CZ" dirty="0" smtClean="0">
                <a:solidFill>
                  <a:schemeClr val="tx2"/>
                </a:solidFill>
                <a:hlinkClick r:id="rId3"/>
              </a:rPr>
              <a:t>|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Archiv autora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11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655</TotalTime>
  <Words>476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Brooklet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EDICE </vt:lpstr>
      <vt:lpstr>Zdroje a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21</cp:revision>
  <dcterms:created xsi:type="dcterms:W3CDTF">2012-04-01T18:02:21Z</dcterms:created>
  <dcterms:modified xsi:type="dcterms:W3CDTF">2012-04-11T09:42:38Z</dcterms:modified>
</cp:coreProperties>
</file>