
<file path=[Content_Types].xml><?xml version="1.0" encoding="utf-8"?>
<Types xmlns="http://schemas.openxmlformats.org/package/2006/content-types">
  <Default Extension="png" ContentType="image/png"/>
  <Default Extension="emf" ContentType="image/x-emf"/>
  <Default Extension="jpeg" ContentType="image/jpeg"/>
  <Default Extension="rels" ContentType="application/vnd.openxmlformats-package.relationships+xml"/>
  <Default Extension="xml" ContentType="application/xml"/>
  <Override PartName="/ppt/presentation.xml" ContentType="application/vnd.openxmlformats-officedocument.presentationml.presentation.main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3.xml" ContentType="application/vnd.openxmlformats-officedocument.presentationml.slideLayout+xml"/>
  <Override PartName="/ppt/diagrams/data1.xml" ContentType="application/vnd.openxmlformats-officedocument.drawingml.diagramData+xml"/>
  <Override PartName="/ppt/diagrams/layout1.xml" ContentType="application/vnd.openxmlformats-officedocument.drawingml.diagramLayout+xml"/>
  <Override PartName="/ppt/diagrams/quickStyle1.xml" ContentType="application/vnd.openxmlformats-officedocument.drawingml.diagramStyle+xml"/>
  <Override PartName="/ppt/diagrams/colors1.xml" ContentType="application/vnd.openxmlformats-officedocument.drawingml.diagramColors+xml"/>
  <Override PartName="/ppt/diagrams/drawing1.xml" ContentType="application/vnd.ms-office.drawingml.diagramDrawing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684" r:id="rId1"/>
  </p:sldMasterIdLst>
  <p:sldIdLst>
    <p:sldId id="262" r:id="rId2"/>
    <p:sldId id="257" r:id="rId3"/>
    <p:sldId id="259" r:id="rId4"/>
    <p:sldId id="260" r:id="rId5"/>
    <p:sldId id="263" r:id="rId6"/>
    <p:sldId id="264" r:id="rId7"/>
    <p:sldId id="265" r:id="rId8"/>
    <p:sldId id="261" r:id="rId9"/>
  </p:sldIdLst>
  <p:sldSz cx="9144000" cy="6858000" type="screen4x3"/>
  <p:notesSz cx="6858000" cy="9144000"/>
  <p:defaultTextStyle>
    <a:defPPr>
      <a:defRPr lang="cs-CZ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</p:extLst>
</p:presentationPr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 lastView="sldThumbnailView">
  <p:normalViewPr>
    <p:restoredLeft sz="15620"/>
    <p:restoredTop sz="94660"/>
  </p:normalViewPr>
  <p:slideViewPr>
    <p:cSldViewPr>
      <p:cViewPr varScale="1">
        <p:scale>
          <a:sx n="69" d="100"/>
          <a:sy n="69" d="100"/>
        </p:scale>
        <p:origin x="-1416" y="-96"/>
      </p:cViewPr>
      <p:guideLst>
        <p:guide orient="horz" pos="2160"/>
        <p:guide pos="2880"/>
      </p:guideLst>
    </p:cSldViewPr>
  </p:slideViewPr>
  <p:notesTextViewPr>
    <p:cViewPr>
      <p:scale>
        <a:sx n="1" d="1"/>
        <a:sy n="1" d="1"/>
      </p:scale>
      <p:origin x="0" y="0"/>
    </p:cViewPr>
  </p:notesTextViewPr>
  <p:gridSpacing cx="72008" cy="72008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7.xml"/><Relationship Id="rId13" Type="http://schemas.openxmlformats.org/officeDocument/2006/relationships/tableStyles" Target="tableStyles.xml"/><Relationship Id="rId3" Type="http://schemas.openxmlformats.org/officeDocument/2006/relationships/slide" Target="slides/slide2.xml"/><Relationship Id="rId7" Type="http://schemas.openxmlformats.org/officeDocument/2006/relationships/slide" Target="slides/slide6.xml"/><Relationship Id="rId12" Type="http://schemas.openxmlformats.org/officeDocument/2006/relationships/theme" Target="theme/theme1.xml"/><Relationship Id="rId2" Type="http://schemas.openxmlformats.org/officeDocument/2006/relationships/slide" Target="slides/slide1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Relationship Id="rId11" Type="http://schemas.openxmlformats.org/officeDocument/2006/relationships/viewProps" Target="viewProps.xml"/><Relationship Id="rId5" Type="http://schemas.openxmlformats.org/officeDocument/2006/relationships/slide" Target="slides/slide4.xml"/><Relationship Id="rId10" Type="http://schemas.openxmlformats.org/officeDocument/2006/relationships/presProps" Target="presProps.xml"/><Relationship Id="rId4" Type="http://schemas.openxmlformats.org/officeDocument/2006/relationships/slide" Target="slides/slide3.xml"/><Relationship Id="rId9" Type="http://schemas.openxmlformats.org/officeDocument/2006/relationships/slide" Target="slides/slide8.xml"/></Relationships>
</file>

<file path=ppt/diagrams/colors1.xml><?xml version="1.0" encoding="utf-8"?>
<dgm:colorsDef xmlns:dgm="http://schemas.openxmlformats.org/drawingml/2006/diagram" xmlns:a="http://schemas.openxmlformats.org/drawingml/2006/main" uniqueId="urn:microsoft.com/office/officeart/2005/8/colors/accent1_2">
  <dgm:title val=""/>
  <dgm:desc val=""/>
  <dgm:catLst>
    <dgm:cat type="accent1" pri="11200"/>
  </dgm:catLst>
  <dgm:styleLbl name="node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lignNode1">
    <dgm:fillClrLst meth="repeat">
      <a:schemeClr val="accent1"/>
    </dgm:fillClrLst>
    <dgm:linClrLst meth="repeat">
      <a:schemeClr val="accent1"/>
    </dgm:linClrLst>
    <dgm:effectClrLst/>
    <dgm:txLinClrLst/>
    <dgm:txFillClrLst/>
    <dgm:txEffectClrLst/>
  </dgm:styleLbl>
  <dgm:styleLbl name="node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lnNode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vennNode1">
    <dgm:fillClrLst meth="repeat">
      <a:schemeClr val="accent1">
        <a:alpha val="50000"/>
      </a:schemeClr>
    </dgm:fillClrLst>
    <dgm:linClrLst meth="repeat">
      <a:schemeClr val="lt1"/>
    </dgm:linClrLst>
    <dgm:effectClrLst/>
    <dgm:txLinClrLst/>
    <dgm:txFillClrLst/>
    <dgm:txEffectClrLst/>
  </dgm:styleLbl>
  <dgm:styleLbl name="node2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node3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node4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fg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align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bg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fg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bg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sibTrans1D1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tx1"/>
    </dgm:txFillClrLst>
    <dgm:txEffectClrLst/>
  </dgm:styleLbl>
  <dgm:styleLbl name="callout">
    <dgm:fillClrLst meth="repeat">
      <a:schemeClr val="accent1"/>
    </dgm:fillClrLst>
    <dgm:linClrLst meth="repeat">
      <a:schemeClr val="accent1">
        <a:tint val="50000"/>
      </a:schemeClr>
    </dgm:linClrLst>
    <dgm:effectClrLst/>
    <dgm:txLinClrLst/>
    <dgm:txFillClrLst meth="repeat">
      <a:schemeClr val="tx1"/>
    </dgm:txFillClrLst>
    <dgm:txEffectClrLst/>
  </dgm:styleLbl>
  <dgm:styleLbl name="asst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2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3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4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parCh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 meth="repeat">
      <a:schemeClr val="lt1"/>
    </dgm:txFillClrLst>
    <dgm:txEffectClrLst/>
  </dgm:styleLbl>
  <dgm:styleLbl name="parChTrans2D2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2D3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2D4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1D1">
    <dgm:fillClrLst meth="repeat">
      <a:schemeClr val="accent1"/>
    </dgm:fillClrLst>
    <dgm:linClrLst meth="repeat">
      <a:schemeClr val="accent1">
        <a:shade val="60000"/>
      </a:schemeClr>
    </dgm:linClrLst>
    <dgm:effectClrLst/>
    <dgm:txLinClrLst/>
    <dgm:txFillClrLst meth="repeat">
      <a:schemeClr val="tx1"/>
    </dgm:txFillClrLst>
    <dgm:txEffectClrLst/>
  </dgm:styleLbl>
  <dgm:styleLbl name="parChTrans1D2">
    <dgm:fillClrLst meth="repeat">
      <a:schemeClr val="accent1"/>
    </dgm:fillClrLst>
    <dgm:linClrLst meth="repeat">
      <a:schemeClr val="accent1">
        <a:shade val="60000"/>
      </a:schemeClr>
    </dgm:linClrLst>
    <dgm:effectClrLst/>
    <dgm:txLinClrLst/>
    <dgm:txFillClrLst meth="repeat">
      <a:schemeClr val="tx1"/>
    </dgm:txFillClrLst>
    <dgm:txEffectClrLst/>
  </dgm:styleLbl>
  <dgm:styleLbl name="parChTrans1D3">
    <dgm:fillClrLst meth="repeat">
      <a:schemeClr val="accent1"/>
    </dgm:fillClrLst>
    <dgm:linClrLst meth="repeat">
      <a:schemeClr val="accent1">
        <a:shade val="80000"/>
      </a:schemeClr>
    </dgm:linClrLst>
    <dgm:effectClrLst/>
    <dgm:txLinClrLst/>
    <dgm:txFillClrLst meth="repeat">
      <a:schemeClr val="tx1"/>
    </dgm:txFillClrLst>
    <dgm:txEffectClrLst/>
  </dgm:styleLbl>
  <dgm:styleLbl name="parChTrans1D4">
    <dgm:fillClrLst meth="repeat">
      <a:schemeClr val="accent1"/>
    </dgm:fillClrLst>
    <dgm:linClrLst meth="repeat">
      <a:schemeClr val="accent1">
        <a:shade val="80000"/>
      </a:schemeClr>
    </dgm:linClrLst>
    <dgm:effectClrLst/>
    <dgm:txLinClrLst/>
    <dgm:txFillClrLst meth="repeat">
      <a:schemeClr val="tx1"/>
    </dgm:txFillClrLst>
    <dgm:txEffectClrLst/>
  </dgm:styleLbl>
  <dgm:styleLbl name="f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conF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align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trAlignAcc1">
    <dgm:fillClrLst meth="repeat">
      <a:schemeClr val="lt1">
        <a:alpha val="4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b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Fg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Align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Bg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align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bg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fgAcc0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2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3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4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bgShp">
    <dgm:fillClrLst meth="repeat">
      <a:schemeClr val="accent1">
        <a:tint val="4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dkBgShp">
    <dgm:fillClrLst meth="repeat">
      <a:schemeClr val="accent1">
        <a:shade val="80000"/>
      </a:schemeClr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trBgShp">
    <dgm:fillClrLst meth="repeat">
      <a:schemeClr val="accent1">
        <a:tint val="50000"/>
        <a:alpha val="40000"/>
      </a:schemeClr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fgShp">
    <dgm:fillClrLst meth="repeat">
      <a:schemeClr val="accent1">
        <a:tint val="60000"/>
      </a:schemeClr>
    </dgm:fillClrLst>
    <dgm:linClrLst meth="repeat">
      <a:schemeClr val="lt1"/>
    </dgm:linClrLst>
    <dgm:effectClrLst/>
    <dgm:txLinClrLst/>
    <dgm:txFillClrLst meth="repeat">
      <a:schemeClr val="dk1"/>
    </dgm:txFillClrLst>
    <dgm:txEffectClrLst/>
  </dgm:styleLbl>
  <dgm:styleLbl name="revTx">
    <dgm:fillClrLst meth="repeat">
      <a:schemeClr val="lt1">
        <a:alpha val="0"/>
      </a:schemeClr>
    </dgm:fillClrLst>
    <dgm:linClrLst meth="repeat">
      <a:schemeClr val="dk1">
        <a:alpha val="0"/>
      </a:schemeClr>
    </dgm:linClrLst>
    <dgm:effectClrLst/>
    <dgm:txLinClrLst/>
    <dgm:txFillClrLst meth="repeat">
      <a:schemeClr val="tx1"/>
    </dgm:txFillClrLst>
    <dgm:txEffectClrLst/>
  </dgm:styleLbl>
</dgm:colorsDef>
</file>

<file path=ppt/diagrams/data1.xml><?xml version="1.0" encoding="utf-8"?>
<dgm:dataModel xmlns:dgm="http://schemas.openxmlformats.org/drawingml/2006/diagram" xmlns:a="http://schemas.openxmlformats.org/drawingml/2006/main">
  <dgm:ptLst>
    <dgm:pt modelId="{5C3F9EBB-AFD8-400C-B5D6-DF82C06B51BB}" type="doc">
      <dgm:prSet loTypeId="urn:microsoft.com/office/officeart/2011/layout/CircleProcess" loCatId="process" qsTypeId="urn:microsoft.com/office/officeart/2005/8/quickstyle/simple1" qsCatId="simple" csTypeId="urn:microsoft.com/office/officeart/2005/8/colors/accent1_2" csCatId="accent1" phldr="1"/>
      <dgm:spPr/>
      <dgm:t>
        <a:bodyPr/>
        <a:lstStyle/>
        <a:p>
          <a:endParaRPr lang="cs-CZ"/>
        </a:p>
      </dgm:t>
    </dgm:pt>
    <dgm:pt modelId="{D337151F-07A8-4230-875D-9AAEB0412C84}">
      <dgm:prSet phldrT="[Text]" custT="1"/>
      <dgm:spPr/>
      <dgm:t>
        <a:bodyPr/>
        <a:lstStyle/>
        <a:p>
          <a:r>
            <a:rPr lang="cs-CZ" sz="2800" b="1" dirty="0" smtClean="0">
              <a:solidFill>
                <a:schemeClr val="accent1">
                  <a:lumMod val="75000"/>
                </a:schemeClr>
              </a:solidFill>
              <a:latin typeface="+mn-lt"/>
            </a:rPr>
            <a:t>PROFESE</a:t>
          </a:r>
          <a:endParaRPr lang="cs-CZ" sz="2800" b="1" dirty="0">
            <a:solidFill>
              <a:schemeClr val="accent1">
                <a:lumMod val="75000"/>
              </a:schemeClr>
            </a:solidFill>
            <a:latin typeface="+mn-lt"/>
          </a:endParaRPr>
        </a:p>
      </dgm:t>
    </dgm:pt>
    <dgm:pt modelId="{FD4ADC1F-CD46-47C8-9BA6-4308C3955FCF}" type="parTrans" cxnId="{61086716-5DCE-414F-8555-275FE2FC4E06}">
      <dgm:prSet/>
      <dgm:spPr/>
      <dgm:t>
        <a:bodyPr/>
        <a:lstStyle/>
        <a:p>
          <a:endParaRPr lang="cs-CZ" sz="2400">
            <a:solidFill>
              <a:schemeClr val="accent1">
                <a:lumMod val="75000"/>
              </a:schemeClr>
            </a:solidFill>
            <a:latin typeface="+mn-lt"/>
          </a:endParaRPr>
        </a:p>
      </dgm:t>
    </dgm:pt>
    <dgm:pt modelId="{0A7D8D2E-A48D-4262-9CFD-B201E9BB7299}" type="sibTrans" cxnId="{61086716-5DCE-414F-8555-275FE2FC4E06}">
      <dgm:prSet/>
      <dgm:spPr/>
      <dgm:t>
        <a:bodyPr/>
        <a:lstStyle/>
        <a:p>
          <a:endParaRPr lang="cs-CZ" sz="2400">
            <a:solidFill>
              <a:schemeClr val="accent1">
                <a:lumMod val="75000"/>
              </a:schemeClr>
            </a:solidFill>
            <a:latin typeface="+mn-lt"/>
          </a:endParaRPr>
        </a:p>
      </dgm:t>
    </dgm:pt>
    <dgm:pt modelId="{2497060C-9624-4082-A4C7-D6055D2A4FB3}">
      <dgm:prSet phldrT="[Text]" custT="1"/>
      <dgm:spPr/>
      <dgm:t>
        <a:bodyPr/>
        <a:lstStyle/>
        <a:p>
          <a:r>
            <a:rPr lang="cs-CZ" sz="2800" dirty="0" smtClean="0">
              <a:solidFill>
                <a:schemeClr val="accent1">
                  <a:lumMod val="75000"/>
                </a:schemeClr>
              </a:solidFill>
              <a:latin typeface="+mn-lt"/>
            </a:rPr>
            <a:t>ČINNOSTI</a:t>
          </a:r>
          <a:endParaRPr lang="cs-CZ" sz="2800" dirty="0">
            <a:solidFill>
              <a:schemeClr val="accent1">
                <a:lumMod val="75000"/>
              </a:schemeClr>
            </a:solidFill>
            <a:latin typeface="+mn-lt"/>
          </a:endParaRPr>
        </a:p>
      </dgm:t>
    </dgm:pt>
    <dgm:pt modelId="{E8EC2F2B-33DC-4170-B1D5-CC5EFC8626E2}" type="parTrans" cxnId="{9DDFF9B1-C04B-4A98-89B2-D51C2E55AFF5}">
      <dgm:prSet/>
      <dgm:spPr/>
      <dgm:t>
        <a:bodyPr/>
        <a:lstStyle/>
        <a:p>
          <a:endParaRPr lang="cs-CZ" sz="2400">
            <a:solidFill>
              <a:schemeClr val="accent1">
                <a:lumMod val="75000"/>
              </a:schemeClr>
            </a:solidFill>
            <a:latin typeface="+mn-lt"/>
          </a:endParaRPr>
        </a:p>
      </dgm:t>
    </dgm:pt>
    <dgm:pt modelId="{CAC906A1-6761-4FEA-92F7-19CDFCFA10E1}" type="sibTrans" cxnId="{9DDFF9B1-C04B-4A98-89B2-D51C2E55AFF5}">
      <dgm:prSet/>
      <dgm:spPr/>
      <dgm:t>
        <a:bodyPr/>
        <a:lstStyle/>
        <a:p>
          <a:endParaRPr lang="cs-CZ" sz="2400">
            <a:solidFill>
              <a:schemeClr val="accent1">
                <a:lumMod val="75000"/>
              </a:schemeClr>
            </a:solidFill>
            <a:latin typeface="+mn-lt"/>
          </a:endParaRPr>
        </a:p>
      </dgm:t>
    </dgm:pt>
    <dgm:pt modelId="{88419880-68BF-4191-BF02-1813DD312E2C}">
      <dgm:prSet phldrT="[Text]" custT="1"/>
      <dgm:spPr/>
      <dgm:t>
        <a:bodyPr/>
        <a:lstStyle/>
        <a:p>
          <a:r>
            <a:rPr lang="cs-CZ" sz="2800" dirty="0" smtClean="0">
              <a:solidFill>
                <a:schemeClr val="accent1">
                  <a:lumMod val="75000"/>
                </a:schemeClr>
              </a:solidFill>
              <a:latin typeface="+mn-lt"/>
            </a:rPr>
            <a:t>ÚKOLY</a:t>
          </a:r>
          <a:endParaRPr lang="cs-CZ" sz="2800" dirty="0">
            <a:solidFill>
              <a:schemeClr val="accent1">
                <a:lumMod val="75000"/>
              </a:schemeClr>
            </a:solidFill>
            <a:latin typeface="+mn-lt"/>
          </a:endParaRPr>
        </a:p>
      </dgm:t>
    </dgm:pt>
    <dgm:pt modelId="{3F3A2FE2-8B3D-4310-9860-1A403152B80E}" type="parTrans" cxnId="{086384A8-CAD4-4307-A0EA-20438DEE2AC8}">
      <dgm:prSet/>
      <dgm:spPr/>
      <dgm:t>
        <a:bodyPr/>
        <a:lstStyle/>
        <a:p>
          <a:endParaRPr lang="cs-CZ" sz="2400">
            <a:solidFill>
              <a:schemeClr val="accent1">
                <a:lumMod val="75000"/>
              </a:schemeClr>
            </a:solidFill>
            <a:latin typeface="+mn-lt"/>
          </a:endParaRPr>
        </a:p>
      </dgm:t>
    </dgm:pt>
    <dgm:pt modelId="{43A2A628-7336-4B73-A9B7-74CF45935E2A}" type="sibTrans" cxnId="{086384A8-CAD4-4307-A0EA-20438DEE2AC8}">
      <dgm:prSet/>
      <dgm:spPr/>
      <dgm:t>
        <a:bodyPr/>
        <a:lstStyle/>
        <a:p>
          <a:endParaRPr lang="cs-CZ" sz="2400">
            <a:solidFill>
              <a:schemeClr val="accent1">
                <a:lumMod val="75000"/>
              </a:schemeClr>
            </a:solidFill>
            <a:latin typeface="+mn-lt"/>
          </a:endParaRPr>
        </a:p>
      </dgm:t>
    </dgm:pt>
    <dgm:pt modelId="{C658E3D4-0997-4686-9A84-6734AE45CDF5}" type="pres">
      <dgm:prSet presAssocID="{5C3F9EBB-AFD8-400C-B5D6-DF82C06B51BB}" presName="Name0" presStyleCnt="0">
        <dgm:presLayoutVars>
          <dgm:chMax val="11"/>
          <dgm:chPref val="11"/>
          <dgm:dir/>
          <dgm:resizeHandles/>
        </dgm:presLayoutVars>
      </dgm:prSet>
      <dgm:spPr/>
      <dgm:t>
        <a:bodyPr/>
        <a:lstStyle/>
        <a:p>
          <a:endParaRPr lang="cs-CZ"/>
        </a:p>
      </dgm:t>
    </dgm:pt>
    <dgm:pt modelId="{117DBD5F-D12C-4E3E-A3A0-8D1856C4CB63}" type="pres">
      <dgm:prSet presAssocID="{88419880-68BF-4191-BF02-1813DD312E2C}" presName="Accent3" presStyleCnt="0"/>
      <dgm:spPr/>
    </dgm:pt>
    <dgm:pt modelId="{B6E70D84-0155-4290-ACDF-FD9C20009872}" type="pres">
      <dgm:prSet presAssocID="{88419880-68BF-4191-BF02-1813DD312E2C}" presName="Accent" presStyleLbl="node1" presStyleIdx="0" presStyleCnt="3" custAng="437075" custLinFactNeighborX="16342" custLinFactNeighborY="21861"/>
      <dgm:spPr/>
    </dgm:pt>
    <dgm:pt modelId="{6FFFE6F1-D0A4-4F64-A860-508E44452AD9}" type="pres">
      <dgm:prSet presAssocID="{88419880-68BF-4191-BF02-1813DD312E2C}" presName="ParentBackground3" presStyleCnt="0"/>
      <dgm:spPr/>
    </dgm:pt>
    <dgm:pt modelId="{C7AFEA04-46EC-415A-AF54-D17E6DB4C8E0}" type="pres">
      <dgm:prSet presAssocID="{88419880-68BF-4191-BF02-1813DD312E2C}" presName="ParentBackground" presStyleLbl="fgAcc1" presStyleIdx="0" presStyleCnt="3" custScaleX="121573" custLinFactNeighborX="24734" custLinFactNeighborY="3107"/>
      <dgm:spPr/>
      <dgm:t>
        <a:bodyPr/>
        <a:lstStyle/>
        <a:p>
          <a:endParaRPr lang="cs-CZ"/>
        </a:p>
      </dgm:t>
    </dgm:pt>
    <dgm:pt modelId="{33B99640-51BB-45B9-A5C6-13C54D40F209}" type="pres">
      <dgm:prSet presAssocID="{88419880-68BF-4191-BF02-1813DD312E2C}" presName="Parent3" presStyleLbl="revTx" presStyleIdx="0" presStyleCnt="0">
        <dgm:presLayoutVars>
          <dgm:chMax val="1"/>
          <dgm:chPref val="1"/>
          <dgm:bulletEnabled val="1"/>
        </dgm:presLayoutVars>
      </dgm:prSet>
      <dgm:spPr/>
      <dgm:t>
        <a:bodyPr/>
        <a:lstStyle/>
        <a:p>
          <a:endParaRPr lang="cs-CZ"/>
        </a:p>
      </dgm:t>
    </dgm:pt>
    <dgm:pt modelId="{F4B3D6C7-F092-4E75-A060-038430E8008F}" type="pres">
      <dgm:prSet presAssocID="{2497060C-9624-4082-A4C7-D6055D2A4FB3}" presName="Accent2" presStyleCnt="0"/>
      <dgm:spPr/>
    </dgm:pt>
    <dgm:pt modelId="{19162DD4-FDBB-411C-8584-AC1DF1397FBC}" type="pres">
      <dgm:prSet presAssocID="{2497060C-9624-4082-A4C7-D6055D2A4FB3}" presName="Accent" presStyleLbl="node1" presStyleIdx="1" presStyleCnt="3" custLinFactNeighborX="2958" custLinFactNeighborY="23348"/>
      <dgm:spPr/>
    </dgm:pt>
    <dgm:pt modelId="{A08DCBA0-CED5-4852-93AF-A48CED65E61C}" type="pres">
      <dgm:prSet presAssocID="{2497060C-9624-4082-A4C7-D6055D2A4FB3}" presName="ParentBackground2" presStyleCnt="0"/>
      <dgm:spPr/>
    </dgm:pt>
    <dgm:pt modelId="{4B692FDA-43B9-4699-ABF5-D9977FB31426}" type="pres">
      <dgm:prSet presAssocID="{2497060C-9624-4082-A4C7-D6055D2A4FB3}" presName="ParentBackground" presStyleLbl="fgAcc1" presStyleIdx="1" presStyleCnt="3" custScaleX="142607" custLinFactNeighborX="8668" custLinFactNeighborY="33246"/>
      <dgm:spPr/>
      <dgm:t>
        <a:bodyPr/>
        <a:lstStyle/>
        <a:p>
          <a:endParaRPr lang="cs-CZ"/>
        </a:p>
      </dgm:t>
    </dgm:pt>
    <dgm:pt modelId="{5DA2E7E2-1E7D-442C-9B28-44982749C93C}" type="pres">
      <dgm:prSet presAssocID="{2497060C-9624-4082-A4C7-D6055D2A4FB3}" presName="Parent2" presStyleLbl="revTx" presStyleIdx="0" presStyleCnt="0">
        <dgm:presLayoutVars>
          <dgm:chMax val="1"/>
          <dgm:chPref val="1"/>
          <dgm:bulletEnabled val="1"/>
        </dgm:presLayoutVars>
      </dgm:prSet>
      <dgm:spPr/>
      <dgm:t>
        <a:bodyPr/>
        <a:lstStyle/>
        <a:p>
          <a:endParaRPr lang="cs-CZ"/>
        </a:p>
      </dgm:t>
    </dgm:pt>
    <dgm:pt modelId="{6C610D03-BB6D-4D2B-9551-8AEBD907CF5D}" type="pres">
      <dgm:prSet presAssocID="{D337151F-07A8-4230-875D-9AAEB0412C84}" presName="Accent1" presStyleCnt="0"/>
      <dgm:spPr/>
    </dgm:pt>
    <dgm:pt modelId="{CCAEA80B-7069-4E80-A1F9-6D533542E544}" type="pres">
      <dgm:prSet presAssocID="{D337151F-07A8-4230-875D-9AAEB0412C84}" presName="Accent" presStyleLbl="node1" presStyleIdx="2" presStyleCnt="3" custLinFactNeighborX="-2392" custLinFactNeighborY="10088"/>
      <dgm:spPr/>
    </dgm:pt>
    <dgm:pt modelId="{8ADCE218-6A87-43D1-ABDE-2F719AB401E6}" type="pres">
      <dgm:prSet presAssocID="{D337151F-07A8-4230-875D-9AAEB0412C84}" presName="ParentBackground1" presStyleCnt="0"/>
      <dgm:spPr/>
    </dgm:pt>
    <dgm:pt modelId="{59670EA8-4D35-41BF-9FAB-2A0A8486F250}" type="pres">
      <dgm:prSet presAssocID="{D337151F-07A8-4230-875D-9AAEB0412C84}" presName="ParentBackground" presStyleLbl="fgAcc1" presStyleIdx="2" presStyleCnt="3" custScaleX="132091" custLinFactNeighborX="-16476" custLinFactNeighborY="39944"/>
      <dgm:spPr/>
      <dgm:t>
        <a:bodyPr/>
        <a:lstStyle/>
        <a:p>
          <a:endParaRPr lang="cs-CZ"/>
        </a:p>
      </dgm:t>
    </dgm:pt>
    <dgm:pt modelId="{B819AF39-4BC4-4CEE-B59E-A58940677F41}" type="pres">
      <dgm:prSet presAssocID="{D337151F-07A8-4230-875D-9AAEB0412C84}" presName="Parent1" presStyleLbl="revTx" presStyleIdx="0" presStyleCnt="0">
        <dgm:presLayoutVars>
          <dgm:chMax val="1"/>
          <dgm:chPref val="1"/>
          <dgm:bulletEnabled val="1"/>
        </dgm:presLayoutVars>
      </dgm:prSet>
      <dgm:spPr/>
      <dgm:t>
        <a:bodyPr/>
        <a:lstStyle/>
        <a:p>
          <a:endParaRPr lang="cs-CZ"/>
        </a:p>
      </dgm:t>
    </dgm:pt>
  </dgm:ptLst>
  <dgm:cxnLst>
    <dgm:cxn modelId="{086384A8-CAD4-4307-A0EA-20438DEE2AC8}" srcId="{5C3F9EBB-AFD8-400C-B5D6-DF82C06B51BB}" destId="{88419880-68BF-4191-BF02-1813DD312E2C}" srcOrd="2" destOrd="0" parTransId="{3F3A2FE2-8B3D-4310-9860-1A403152B80E}" sibTransId="{43A2A628-7336-4B73-A9B7-74CF45935E2A}"/>
    <dgm:cxn modelId="{9DDFF9B1-C04B-4A98-89B2-D51C2E55AFF5}" srcId="{5C3F9EBB-AFD8-400C-B5D6-DF82C06B51BB}" destId="{2497060C-9624-4082-A4C7-D6055D2A4FB3}" srcOrd="1" destOrd="0" parTransId="{E8EC2F2B-33DC-4170-B1D5-CC5EFC8626E2}" sibTransId="{CAC906A1-6761-4FEA-92F7-19CDFCFA10E1}"/>
    <dgm:cxn modelId="{CA7422E7-C1B4-4D2E-A780-F2DAD3F61AEA}" type="presOf" srcId="{88419880-68BF-4191-BF02-1813DD312E2C}" destId="{C7AFEA04-46EC-415A-AF54-D17E6DB4C8E0}" srcOrd="0" destOrd="0" presId="urn:microsoft.com/office/officeart/2011/layout/CircleProcess"/>
    <dgm:cxn modelId="{9AC0BA97-E56F-4C6B-977A-D1CEC513CAB9}" type="presOf" srcId="{88419880-68BF-4191-BF02-1813DD312E2C}" destId="{33B99640-51BB-45B9-A5C6-13C54D40F209}" srcOrd="1" destOrd="0" presId="urn:microsoft.com/office/officeart/2011/layout/CircleProcess"/>
    <dgm:cxn modelId="{F1E99805-D031-4434-8ACC-BFF39CC26D01}" type="presOf" srcId="{D337151F-07A8-4230-875D-9AAEB0412C84}" destId="{59670EA8-4D35-41BF-9FAB-2A0A8486F250}" srcOrd="0" destOrd="0" presId="urn:microsoft.com/office/officeart/2011/layout/CircleProcess"/>
    <dgm:cxn modelId="{6FE48D98-7FEE-4A41-BB28-196A0D6DBFFB}" type="presOf" srcId="{2497060C-9624-4082-A4C7-D6055D2A4FB3}" destId="{5DA2E7E2-1E7D-442C-9B28-44982749C93C}" srcOrd="1" destOrd="0" presId="urn:microsoft.com/office/officeart/2011/layout/CircleProcess"/>
    <dgm:cxn modelId="{0F44AD89-0BD7-4CFB-8E82-1161DDC5D2F1}" type="presOf" srcId="{D337151F-07A8-4230-875D-9AAEB0412C84}" destId="{B819AF39-4BC4-4CEE-B59E-A58940677F41}" srcOrd="1" destOrd="0" presId="urn:microsoft.com/office/officeart/2011/layout/CircleProcess"/>
    <dgm:cxn modelId="{E57850CE-7131-4C41-9F3D-B7396CC42E4D}" type="presOf" srcId="{5C3F9EBB-AFD8-400C-B5D6-DF82C06B51BB}" destId="{C658E3D4-0997-4686-9A84-6734AE45CDF5}" srcOrd="0" destOrd="0" presId="urn:microsoft.com/office/officeart/2011/layout/CircleProcess"/>
    <dgm:cxn modelId="{61086716-5DCE-414F-8555-275FE2FC4E06}" srcId="{5C3F9EBB-AFD8-400C-B5D6-DF82C06B51BB}" destId="{D337151F-07A8-4230-875D-9AAEB0412C84}" srcOrd="0" destOrd="0" parTransId="{FD4ADC1F-CD46-47C8-9BA6-4308C3955FCF}" sibTransId="{0A7D8D2E-A48D-4262-9CFD-B201E9BB7299}"/>
    <dgm:cxn modelId="{60311C7A-1B61-413B-9B7B-A9E5EC384B04}" type="presOf" srcId="{2497060C-9624-4082-A4C7-D6055D2A4FB3}" destId="{4B692FDA-43B9-4699-ABF5-D9977FB31426}" srcOrd="0" destOrd="0" presId="urn:microsoft.com/office/officeart/2011/layout/CircleProcess"/>
    <dgm:cxn modelId="{BBF8CBF7-FB33-4E8F-99FC-FF1753731004}" type="presParOf" srcId="{C658E3D4-0997-4686-9A84-6734AE45CDF5}" destId="{117DBD5F-D12C-4E3E-A3A0-8D1856C4CB63}" srcOrd="0" destOrd="0" presId="urn:microsoft.com/office/officeart/2011/layout/CircleProcess"/>
    <dgm:cxn modelId="{38508735-B6BF-4A6F-9C65-1E275B1652FB}" type="presParOf" srcId="{117DBD5F-D12C-4E3E-A3A0-8D1856C4CB63}" destId="{B6E70D84-0155-4290-ACDF-FD9C20009872}" srcOrd="0" destOrd="0" presId="urn:microsoft.com/office/officeart/2011/layout/CircleProcess"/>
    <dgm:cxn modelId="{9BA9EF75-678A-4A5C-ADBC-E773787D2E34}" type="presParOf" srcId="{C658E3D4-0997-4686-9A84-6734AE45CDF5}" destId="{6FFFE6F1-D0A4-4F64-A860-508E44452AD9}" srcOrd="1" destOrd="0" presId="urn:microsoft.com/office/officeart/2011/layout/CircleProcess"/>
    <dgm:cxn modelId="{82755937-5E48-4DB9-BBC2-7D17E2B738F3}" type="presParOf" srcId="{6FFFE6F1-D0A4-4F64-A860-508E44452AD9}" destId="{C7AFEA04-46EC-415A-AF54-D17E6DB4C8E0}" srcOrd="0" destOrd="0" presId="urn:microsoft.com/office/officeart/2011/layout/CircleProcess"/>
    <dgm:cxn modelId="{B538B719-48CD-433C-A8CE-FB656E0D8DA6}" type="presParOf" srcId="{C658E3D4-0997-4686-9A84-6734AE45CDF5}" destId="{33B99640-51BB-45B9-A5C6-13C54D40F209}" srcOrd="2" destOrd="0" presId="urn:microsoft.com/office/officeart/2011/layout/CircleProcess"/>
    <dgm:cxn modelId="{B77EEF01-AC0B-4F49-9431-7F6213C5E1A8}" type="presParOf" srcId="{C658E3D4-0997-4686-9A84-6734AE45CDF5}" destId="{F4B3D6C7-F092-4E75-A060-038430E8008F}" srcOrd="3" destOrd="0" presId="urn:microsoft.com/office/officeart/2011/layout/CircleProcess"/>
    <dgm:cxn modelId="{7A25B733-F009-45EB-8E9C-EFFBBAF0EF39}" type="presParOf" srcId="{F4B3D6C7-F092-4E75-A060-038430E8008F}" destId="{19162DD4-FDBB-411C-8584-AC1DF1397FBC}" srcOrd="0" destOrd="0" presId="urn:microsoft.com/office/officeart/2011/layout/CircleProcess"/>
    <dgm:cxn modelId="{02966E87-1582-4D56-A4A1-9C07B20E1899}" type="presParOf" srcId="{C658E3D4-0997-4686-9A84-6734AE45CDF5}" destId="{A08DCBA0-CED5-4852-93AF-A48CED65E61C}" srcOrd="4" destOrd="0" presId="urn:microsoft.com/office/officeart/2011/layout/CircleProcess"/>
    <dgm:cxn modelId="{C24CD5AB-F47F-469A-8A08-AC6E795016D7}" type="presParOf" srcId="{A08DCBA0-CED5-4852-93AF-A48CED65E61C}" destId="{4B692FDA-43B9-4699-ABF5-D9977FB31426}" srcOrd="0" destOrd="0" presId="urn:microsoft.com/office/officeart/2011/layout/CircleProcess"/>
    <dgm:cxn modelId="{082579C2-6525-48AC-9D73-481656BCA9C9}" type="presParOf" srcId="{C658E3D4-0997-4686-9A84-6734AE45CDF5}" destId="{5DA2E7E2-1E7D-442C-9B28-44982749C93C}" srcOrd="5" destOrd="0" presId="urn:microsoft.com/office/officeart/2011/layout/CircleProcess"/>
    <dgm:cxn modelId="{D6ADD9CD-B17E-486A-881F-ED3B81492B8E}" type="presParOf" srcId="{C658E3D4-0997-4686-9A84-6734AE45CDF5}" destId="{6C610D03-BB6D-4D2B-9551-8AEBD907CF5D}" srcOrd="6" destOrd="0" presId="urn:microsoft.com/office/officeart/2011/layout/CircleProcess"/>
    <dgm:cxn modelId="{033AC264-815C-4AAD-813A-618A6FA09AE0}" type="presParOf" srcId="{6C610D03-BB6D-4D2B-9551-8AEBD907CF5D}" destId="{CCAEA80B-7069-4E80-A1F9-6D533542E544}" srcOrd="0" destOrd="0" presId="urn:microsoft.com/office/officeart/2011/layout/CircleProcess"/>
    <dgm:cxn modelId="{84D22F15-7270-41E8-B2AD-5AF172E3FD2E}" type="presParOf" srcId="{C658E3D4-0997-4686-9A84-6734AE45CDF5}" destId="{8ADCE218-6A87-43D1-ABDE-2F719AB401E6}" srcOrd="7" destOrd="0" presId="urn:microsoft.com/office/officeart/2011/layout/CircleProcess"/>
    <dgm:cxn modelId="{8AA8B94C-8109-4EF9-9CA5-FFD9BE904799}" type="presParOf" srcId="{8ADCE218-6A87-43D1-ABDE-2F719AB401E6}" destId="{59670EA8-4D35-41BF-9FAB-2A0A8486F250}" srcOrd="0" destOrd="0" presId="urn:microsoft.com/office/officeart/2011/layout/CircleProcess"/>
    <dgm:cxn modelId="{1D82A30E-89AB-42AD-B006-68C0B84642C0}" type="presParOf" srcId="{C658E3D4-0997-4686-9A84-6734AE45CDF5}" destId="{B819AF39-4BC4-4CEE-B59E-A58940677F41}" srcOrd="8" destOrd="0" presId="urn:microsoft.com/office/officeart/2011/layout/CircleProcess"/>
  </dgm:cxnLst>
  <dgm:bg/>
  <dgm:whole/>
  <dgm:extLst>
    <a:ext uri="http://schemas.microsoft.com/office/drawing/2008/diagram">
      <dsp:dataModelExt xmlns:dsp="http://schemas.microsoft.com/office/drawing/2008/diagram" relId="rId6" minVer="http://schemas.openxmlformats.org/drawingml/2006/diagram"/>
    </a:ext>
  </dgm:extLst>
</dgm:dataModel>
</file>

<file path=ppt/diagrams/drawing1.xml><?xml version="1.0" encoding="utf-8"?>
<dsp:drawing xmlns:dgm="http://schemas.openxmlformats.org/drawingml/2006/diagram" xmlns:dsp="http://schemas.microsoft.com/office/drawing/2008/diagram" xmlns:a="http://schemas.openxmlformats.org/drawingml/2006/main">
  <dsp:spTree>
    <dsp:nvGrpSpPr>
      <dsp:cNvPr id="0" name=""/>
      <dsp:cNvGrpSpPr/>
    </dsp:nvGrpSpPr>
    <dsp:grpSpPr/>
    <dsp:sp modelId="{B6E70D84-0155-4290-ACDF-FD9C20009872}">
      <dsp:nvSpPr>
        <dsp:cNvPr id="0" name=""/>
        <dsp:cNvSpPr/>
      </dsp:nvSpPr>
      <dsp:spPr>
        <a:xfrm rot="437075">
          <a:off x="5760648" y="1383918"/>
          <a:ext cx="2303436" cy="2303863"/>
        </a:xfrm>
        <a:prstGeom prst="ellipse">
          <a:avLst/>
        </a:prstGeom>
        <a:solidFill>
          <a:schemeClr val="accent1">
            <a:hueOff val="0"/>
            <a:satOff val="0"/>
            <a:lumOff val="0"/>
            <a:alphaOff val="0"/>
          </a:schemeClr>
        </a:solidFill>
        <a:ln w="4445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C7AFEA04-46EC-415A-AF54-D17E6DB4C8E0}">
      <dsp:nvSpPr>
        <dsp:cNvPr id="0" name=""/>
        <dsp:cNvSpPr/>
      </dsp:nvSpPr>
      <dsp:spPr>
        <a:xfrm>
          <a:off x="5378491" y="1023887"/>
          <a:ext cx="2614396" cy="2150245"/>
        </a:xfrm>
        <a:prstGeom prst="ellipse">
          <a:avLst/>
        </a:prstGeom>
        <a:solidFill>
          <a:schemeClr val="lt1">
            <a:alpha val="90000"/>
            <a:hueOff val="0"/>
            <a:satOff val="0"/>
            <a:lumOff val="0"/>
            <a:alphaOff val="0"/>
          </a:schemeClr>
        </a:solidFill>
        <a:ln w="44450" cap="flat" cmpd="sng" algn="ctr">
          <a:solidFill>
            <a:schemeClr val="accen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35560" tIns="35560" rIns="35560" bIns="35560" numCol="1" spcCol="1270" anchor="ctr" anchorCtr="0">
          <a:noAutofit/>
        </a:bodyPr>
        <a:lstStyle/>
        <a:p>
          <a:pPr lvl="0" algn="ctr" defTabSz="124460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cs-CZ" sz="2800" kern="1200" dirty="0" smtClean="0">
              <a:solidFill>
                <a:schemeClr val="accent1">
                  <a:lumMod val="75000"/>
                </a:schemeClr>
              </a:solidFill>
              <a:latin typeface="+mn-lt"/>
            </a:rPr>
            <a:t>ÚKOLY</a:t>
          </a:r>
          <a:endParaRPr lang="cs-CZ" sz="2800" kern="1200" dirty="0">
            <a:solidFill>
              <a:schemeClr val="accent1">
                <a:lumMod val="75000"/>
              </a:schemeClr>
            </a:solidFill>
            <a:latin typeface="+mn-lt"/>
          </a:endParaRPr>
        </a:p>
      </dsp:txBody>
      <dsp:txXfrm>
        <a:off x="5752237" y="1331123"/>
        <a:ext cx="1866904" cy="1535773"/>
      </dsp:txXfrm>
    </dsp:sp>
    <dsp:sp modelId="{19162DD4-FDBB-411C-8584-AC1DF1397FBC}">
      <dsp:nvSpPr>
        <dsp:cNvPr id="0" name=""/>
        <dsp:cNvSpPr/>
      </dsp:nvSpPr>
      <dsp:spPr>
        <a:xfrm rot="2700000">
          <a:off x="3102453" y="1285898"/>
          <a:ext cx="2297888" cy="2297888"/>
        </a:xfrm>
        <a:prstGeom prst="teardrop">
          <a:avLst>
            <a:gd name="adj" fmla="val 100000"/>
          </a:avLst>
        </a:prstGeom>
        <a:solidFill>
          <a:schemeClr val="accent1">
            <a:hueOff val="0"/>
            <a:satOff val="0"/>
            <a:lumOff val="0"/>
            <a:alphaOff val="0"/>
          </a:schemeClr>
        </a:solidFill>
        <a:ln w="4445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4B692FDA-43B9-4699-ABF5-D9977FB31426}">
      <dsp:nvSpPr>
        <dsp:cNvPr id="0" name=""/>
        <dsp:cNvSpPr/>
      </dsp:nvSpPr>
      <dsp:spPr>
        <a:xfrm>
          <a:off x="2808311" y="1671950"/>
          <a:ext cx="3066726" cy="2150245"/>
        </a:xfrm>
        <a:prstGeom prst="ellipse">
          <a:avLst/>
        </a:prstGeom>
        <a:solidFill>
          <a:schemeClr val="lt1">
            <a:alpha val="90000"/>
            <a:hueOff val="0"/>
            <a:satOff val="0"/>
            <a:lumOff val="0"/>
            <a:alphaOff val="0"/>
          </a:schemeClr>
        </a:solidFill>
        <a:ln w="44450" cap="flat" cmpd="sng" algn="ctr">
          <a:solidFill>
            <a:schemeClr val="accen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35560" tIns="35560" rIns="35560" bIns="35560" numCol="1" spcCol="1270" anchor="ctr" anchorCtr="0">
          <a:noAutofit/>
        </a:bodyPr>
        <a:lstStyle/>
        <a:p>
          <a:pPr lvl="0" algn="ctr" defTabSz="124460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cs-CZ" sz="2800" kern="1200" dirty="0" smtClean="0">
              <a:solidFill>
                <a:schemeClr val="accent1">
                  <a:lumMod val="75000"/>
                </a:schemeClr>
              </a:solidFill>
              <a:latin typeface="+mn-lt"/>
            </a:rPr>
            <a:t>ČINNOSTI</a:t>
          </a:r>
          <a:endParaRPr lang="cs-CZ" sz="2800" kern="1200" dirty="0">
            <a:solidFill>
              <a:schemeClr val="accent1">
                <a:lumMod val="75000"/>
              </a:schemeClr>
            </a:solidFill>
            <a:latin typeface="+mn-lt"/>
          </a:endParaRPr>
        </a:p>
      </dsp:txBody>
      <dsp:txXfrm>
        <a:off x="3246720" y="1979185"/>
        <a:ext cx="2189908" cy="1535773"/>
      </dsp:txXfrm>
    </dsp:sp>
    <dsp:sp modelId="{CCAEA80B-7069-4E80-A1F9-6D533542E544}">
      <dsp:nvSpPr>
        <dsp:cNvPr id="0" name=""/>
        <dsp:cNvSpPr/>
      </dsp:nvSpPr>
      <dsp:spPr>
        <a:xfrm rot="2700000">
          <a:off x="547925" y="1211754"/>
          <a:ext cx="2297888" cy="2297888"/>
        </a:xfrm>
        <a:prstGeom prst="teardrop">
          <a:avLst>
            <a:gd name="adj" fmla="val 100000"/>
          </a:avLst>
        </a:prstGeom>
        <a:solidFill>
          <a:schemeClr val="accent1">
            <a:hueOff val="0"/>
            <a:satOff val="0"/>
            <a:lumOff val="0"/>
            <a:alphaOff val="0"/>
          </a:schemeClr>
        </a:solidFill>
        <a:ln w="4445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59670EA8-4D35-41BF-9FAB-2A0A8486F250}">
      <dsp:nvSpPr>
        <dsp:cNvPr id="0" name=""/>
        <dsp:cNvSpPr/>
      </dsp:nvSpPr>
      <dsp:spPr>
        <a:xfrm>
          <a:off x="0" y="1815973"/>
          <a:ext cx="2840582" cy="2150245"/>
        </a:xfrm>
        <a:prstGeom prst="ellipse">
          <a:avLst/>
        </a:prstGeom>
        <a:solidFill>
          <a:schemeClr val="lt1">
            <a:alpha val="90000"/>
            <a:hueOff val="0"/>
            <a:satOff val="0"/>
            <a:lumOff val="0"/>
            <a:alphaOff val="0"/>
          </a:schemeClr>
        </a:solidFill>
        <a:ln w="44450" cap="flat" cmpd="sng" algn="ctr">
          <a:solidFill>
            <a:schemeClr val="accen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35560" tIns="35560" rIns="35560" bIns="35560" numCol="1" spcCol="1270" anchor="ctr" anchorCtr="0">
          <a:noAutofit/>
        </a:bodyPr>
        <a:lstStyle/>
        <a:p>
          <a:pPr lvl="0" algn="ctr" defTabSz="124460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cs-CZ" sz="2800" b="1" kern="1200" dirty="0" smtClean="0">
              <a:solidFill>
                <a:schemeClr val="accent1">
                  <a:lumMod val="75000"/>
                </a:schemeClr>
              </a:solidFill>
              <a:latin typeface="+mn-lt"/>
            </a:rPr>
            <a:t>PROFESE</a:t>
          </a:r>
          <a:endParaRPr lang="cs-CZ" sz="2800" b="1" kern="1200" dirty="0">
            <a:solidFill>
              <a:schemeClr val="accent1">
                <a:lumMod val="75000"/>
              </a:schemeClr>
            </a:solidFill>
            <a:latin typeface="+mn-lt"/>
          </a:endParaRPr>
        </a:p>
      </dsp:txBody>
      <dsp:txXfrm>
        <a:off x="406080" y="2123209"/>
        <a:ext cx="2028421" cy="1535773"/>
      </dsp:txXfrm>
    </dsp:sp>
  </dsp:spTree>
</dsp:drawing>
</file>

<file path=ppt/diagrams/layout1.xml><?xml version="1.0" encoding="utf-8"?>
<dgm:layoutDef xmlns:dgm="http://schemas.openxmlformats.org/drawingml/2006/diagram" xmlns:a="http://schemas.openxmlformats.org/drawingml/2006/main" uniqueId="urn:microsoft.com/office/officeart/2011/layout/CircleProcess">
  <dgm:title val="Kruh – proces"/>
  <dgm:desc val="Umožňuje znázornit postupné kroky v procesu. Omezeno na jedenáct tvarů úrovně 1 s neomezeným počtem tvarů úrovně 2. Nejlepších výsledků dosáhnete s malým množstvím textu. Nepoužitý text se nezobrazuje, zůstává však k dispozici, pokud přepnete rozložení."/>
  <dgm:catLst>
    <dgm:cat type="process" pri="8500"/>
    <dgm:cat type="officeonline" pri="8500"/>
  </dgm:catLst>
  <dgm:sampData>
    <dgm:dataModel>
      <dgm:ptLst>
        <dgm:pt modelId="0" type="doc"/>
        <dgm:pt modelId="10">
          <dgm:prSet phldr="1"/>
        </dgm:pt>
        <dgm:pt modelId="20">
          <dgm:prSet phldr="1"/>
        </dgm:pt>
        <dgm:pt modelId="30">
          <dgm:prSet phldr="1"/>
        </dgm:pt>
      </dgm:ptLst>
      <dgm:cxnLst>
        <dgm:cxn modelId="40" srcId="0" destId="10" srcOrd="0" destOrd="0"/>
        <dgm:cxn modelId="50" srcId="0" destId="20" srcOrd="1" destOrd="0"/>
        <dgm:cxn modelId="60" srcId="0" destId="30" srcOrd="2" destOrd="0"/>
      </dgm:cxnLst>
      <dgm:bg/>
      <dgm:whole/>
    </dgm:dataModel>
  </dgm:sampData>
  <dgm:styleData>
    <dgm:dataModel>
      <dgm:ptLst>
        <dgm:pt modelId="0" type="doc"/>
        <dgm:pt modelId="10">
          <dgm:prSet phldr="1"/>
        </dgm:pt>
        <dgm:pt modelId="20">
          <dgm:prSet phldr="1"/>
        </dgm:pt>
      </dgm:ptLst>
      <dgm:cxnLst>
        <dgm:cxn modelId="30" srcId="0" destId="10" srcOrd="0" destOrd="0"/>
        <dgm:cxn modelId="40" srcId="0" destId="20" srcOrd="1" destOrd="0"/>
      </dgm:cxnLst>
      <dgm:bg/>
      <dgm:whole/>
    </dgm:dataModel>
  </dgm:styleData>
  <dgm:clrData>
    <dgm:dataModel>
      <dgm:ptLst>
        <dgm:pt modelId="0" type="doc"/>
        <dgm:pt modelId="10">
          <dgm:prSet phldr="1"/>
        </dgm:pt>
        <dgm:pt modelId="20">
          <dgm:prSet phldr="1"/>
        </dgm:pt>
        <dgm:pt modelId="30">
          <dgm:prSet phldr="1"/>
        </dgm:pt>
        <dgm:pt modelId="40">
          <dgm:prSet phldr="1"/>
        </dgm:pt>
      </dgm:ptLst>
      <dgm:cxnLst>
        <dgm:cxn modelId="50" srcId="0" destId="10" srcOrd="0" destOrd="0"/>
        <dgm:cxn modelId="60" srcId="0" destId="20" srcOrd="1" destOrd="0"/>
        <dgm:cxn modelId="70" srcId="0" destId="30" srcOrd="2" destOrd="0"/>
        <dgm:cxn modelId="80" srcId="0" destId="40" srcOrd="3" destOrd="0"/>
      </dgm:cxnLst>
      <dgm:bg/>
      <dgm:whole/>
    </dgm:dataModel>
  </dgm:clrData>
  <dgm:layoutNode name="Name0">
    <dgm:varLst>
      <dgm:chMax val="11"/>
      <dgm:chPref val="11"/>
      <dgm:dir/>
      <dgm:resizeHandles/>
    </dgm:varLst>
    <dgm:shape xmlns:r="http://schemas.openxmlformats.org/officeDocument/2006/relationships" r:blip="">
      <dgm:adjLst/>
    </dgm:shape>
    <dgm:choose name="Name1">
      <dgm:if name="Name2" func="var" arg="dir" op="equ" val="norm">
        <dgm:choose name="Name3">
          <dgm:if name="Name4" axis="ch" ptType="node" func="cnt" op="equ" val="1">
            <dgm:alg type="composite">
              <dgm:param type="ar" val="0.6383"/>
            </dgm:alg>
            <dgm:constrLst>
              <dgm:constr type="primFontSz" for="des" forName="Child1" val="65"/>
              <dgm:constr type="primFontSz" for="des" forName="Parent1" val="65"/>
              <dgm:constr type="primFontSz" for="des" forName="Child1" refType="primFontSz" refFor="des" refForName="Parent1" op="lte"/>
              <dgm:constr type="l" for="ch" forName="Parent1" refType="w" fact="0.1667"/>
              <dgm:constr type="t" for="ch" forName="Parent1" refType="h" fact="0.1064"/>
              <dgm:constr type="w" for="ch" forName="Parent1" refType="w" fact="0.6667"/>
              <dgm:constr type="h" for="ch" forName="Parent1" refType="h" fact="0.4255"/>
              <dgm:constr type="l" for="ch" forName="Accent1" refType="w" fact="0"/>
              <dgm:constr type="t" for="ch" forName="Accent1" refType="h" fact="0"/>
              <dgm:constr type="w" for="ch" forName="Accent1" refType="w"/>
              <dgm:constr type="h" for="ch" forName="Accent1" refType="h" fact="0.6383"/>
              <dgm:constr type="l" for="ch" forName="ParentBackground1" refType="w" fact="0.0333"/>
              <dgm:constr type="t" for="ch" forName="ParentBackground1" refType="h" fact="0.0213"/>
              <dgm:constr type="w" for="ch" forName="ParentBackground1" refType="w" fact="0.9333"/>
              <dgm:constr type="h" for="ch" forName="ParentBackground1" refType="h" fact="0.5957"/>
              <dgm:constr type="l" for="ch" forName="Child1" refType="w" fact="0.0333"/>
              <dgm:constr type="t" for="ch" forName="Child1" refType="h" fact="0.6574"/>
              <dgm:constr type="w" for="ch" forName="Child1" refType="w" fact="0.9333"/>
              <dgm:constr type="h" for="ch" forName="Child1" refType="h" fact="0.3426"/>
            </dgm:constrLst>
          </dgm:if>
          <dgm:if name="Name5" axis="ch" ptType="node" func="cnt" op="equ" val="2">
            <dgm:alg type="composite">
              <dgm:param type="ar" val="1.2659"/>
            </dgm:alg>
            <dgm:constrLst>
              <dgm:constr type="primFontSz" for="des" forName="Child1" val="65"/>
              <dgm:constr type="primFontSz" for="des" forName="Parent1" val="65"/>
              <dgm:constr type="primFontSz" for="des" forName="Child1" refType="primFontSz" refFor="des" refForName="Parent1" op="lte"/>
              <dgm:constr type="primFontSz" for="des" forName="Child2" refType="primFontSz" refFor="des" refForName="Parent1" op="lte"/>
              <dgm:constr type="primFontSz" for="des" forName="Child1" refType="primFontSz" refFor="des" refForName="Parent2" op="lte"/>
              <dgm:constr type="primFontSz" for="des" forName="Child2" refType="primFontSz" refFor="des" refForName="Parent2" op="lte"/>
              <dgm:constr type="primFontSz" for="des" forName="Parent2" refType="primFontSz" refFor="des" refForName="Parent1" op="equ"/>
              <dgm:constr type="primFontSz" for="des" forName="Child2" refType="primFontSz" refFor="des" refForName="Child1" op="equ"/>
              <dgm:constr type="l" for="ch" forName="Parent2" refType="w" fact="0.6249"/>
              <dgm:constr type="t" for="ch" forName="Parent2" refType="h" fact="0.2022"/>
              <dgm:constr type="w" for="ch" forName="Parent2" refType="w" fact="0.3001"/>
              <dgm:constr type="h" for="ch" forName="Parent2" refType="h" fact="0.3799"/>
              <dgm:constr type="l" for="ch" forName="Parent1" refType="w" fact="0.1597"/>
              <dgm:constr type="t" for="ch" forName="Parent1" refType="h" fact="0.2022"/>
              <dgm:constr type="w" for="ch" forName="Parent1" refType="w" fact="0.3001"/>
              <dgm:constr type="h" for="ch" forName="Parent1" refType="h" fact="0.3799"/>
              <dgm:constr type="l" for="ch" forName="Accent2" refType="w" fact="0.5498"/>
              <dgm:constr type="t" for="ch" forName="Accent2" refType="h" fact="0.1072"/>
              <dgm:constr type="w" for="ch" forName="Accent2" refType="w" fact="0.4502"/>
              <dgm:constr type="h" for="ch" forName="Accent2" refType="h" fact="0.5699"/>
              <dgm:constr type="l" for="ch" forName="ParentBackground2" refType="w" fact="0.5648"/>
              <dgm:constr type="t" for="ch" forName="ParentBackground2" refType="h" fact="0.1262"/>
              <dgm:constr type="w" for="ch" forName="ParentBackground2" refType="w" fact="0.4201"/>
              <dgm:constr type="h" for="ch" forName="ParentBackground2" refType="h" fact="0.5319"/>
              <dgm:constr type="l" for="ch" forName="Child2" refType="w" fact="0.5648"/>
              <dgm:constr type="t" for="ch" forName="Child2" refType="h" fact="0.6876"/>
              <dgm:constr type="w" for="ch" forName="Child2" refType="w" fact="0.4201"/>
              <dgm:constr type="h" for="ch" forName="Child2" refType="h" fact="0.3124"/>
              <dgm:constr type="l" for="ch" forName="Accent1" refType="w" fact="-0.0086"/>
              <dgm:constr type="t" for="ch" forName="Accent1" refType="h" fact="-0.0109"/>
              <dgm:constr type="w" for="ch" forName="Accent1" refType="w" fact="0.6367"/>
              <dgm:constr type="h" for="ch" forName="Accent1" refType="h" fact="0.806"/>
              <dgm:constr type="l" for="ch" forName="ParentBackground1" refType="w" fact="0.0997"/>
              <dgm:constr type="t" for="ch" forName="ParentBackground1" refType="h" fact="0.1262"/>
              <dgm:constr type="w" for="ch" forName="ParentBackground1" refType="w" fact="0.4201"/>
              <dgm:constr type="h" for="ch" forName="ParentBackground1" refType="h" fact="0.5319"/>
              <dgm:constr type="l" for="ch" forName="Child1" refType="w" fact="0.0997"/>
              <dgm:constr type="t" for="ch" forName="Child1" refType="h" fact="0.6876"/>
              <dgm:constr type="w" for="ch" forName="Child1" refType="w" fact="0.4201"/>
              <dgm:constr type="h" for="ch" forName="Child1" refType="h" fact="0.3124"/>
            </dgm:constrLst>
          </dgm:if>
          <dgm:if name="Name6" axis="ch" ptType="node" func="cnt" op="equ" val="3">
            <dgm:alg type="composite">
              <dgm:param type="ar" val="1.8548"/>
            </dgm:alg>
            <dgm:constrLst>
              <dgm:constr type="primFontSz" for="des" forName="Child1" val="65"/>
              <dgm:constr type="primFontSz" for="des" forName="Parent1" val="65"/>
              <dgm:constr type="primFontSz" for="des" forName="Child1" refType="primFontSz" refFor="des" refForName="Parent1" op="lte"/>
              <dgm:constr type="primFontSz" for="des" forName="Child2" refType="primFontSz" refFor="des" refForName="Parent1" op="lte"/>
              <dgm:constr type="primFontSz" for="des" forName="Child3" refType="primFontSz" refFor="des" refForName="Parent1" op="lte"/>
              <dgm:constr type="primFontSz" for="des" forName="Child1" refType="primFontSz" refFor="des" refForName="Parent2" op="lte"/>
              <dgm:constr type="primFontSz" for="des" forName="Child2" refType="primFontSz" refFor="des" refForName="Parent2" op="lte"/>
              <dgm:constr type="primFontSz" for="des" forName="Child3" refType="primFontSz" refFor="des" refForName="Parent2" op="lte"/>
              <dgm:constr type="primFontSz" for="des" forName="Child1" refType="primFontSz" refFor="des" refForName="Parent3" op="lte"/>
              <dgm:constr type="primFontSz" for="des" forName="Child2" refType="primFontSz" refFor="des" refForName="Parent3" op="lte"/>
              <dgm:constr type="primFontSz" for="des" forName="Child3" refType="primFontSz" refFor="des" refForName="Parent3" op="lte"/>
              <dgm:constr type="primFontSz" for="des" forName="Parent2" refType="primFontSz" refFor="des" refForName="Parent1" op="equ"/>
              <dgm:constr type="primFontSz" for="des" forName="Parent3" refType="primFontSz" refFor="des" refForName="Parent1" op="equ"/>
              <dgm:constr type="primFontSz" for="des" forName="Child2" refType="primFontSz" refFor="des" refForName="Child1" op="equ"/>
              <dgm:constr type="primFontSz" for="des" forName="Child3" refType="primFontSz" refFor="des" refForName="Child1" op="equ"/>
              <dgm:constr type="l" for="ch" forName="Parent3" refType="w" fact="0.744"/>
              <dgm:constr type="t" for="ch" forName="Parent3" refType="h" fact="0.2022"/>
              <dgm:constr type="w" for="ch" forName="Parent3" refType="w" fact="0.2048"/>
              <dgm:constr type="h" for="ch" forName="Parent3" refType="h" fact="0.3799"/>
              <dgm:constr type="l" for="ch" forName="Parent2" refType="w" fact="0.4265"/>
              <dgm:constr type="t" for="ch" forName="Parent2" refType="h" fact="0.2022"/>
              <dgm:constr type="w" for="ch" forName="Parent2" refType="w" fact="0.2048"/>
              <dgm:constr type="h" for="ch" forName="Parent2" refType="h" fact="0.3799"/>
              <dgm:constr type="l" for="ch" forName="Parent1" refType="w" fact="0.109"/>
              <dgm:constr type="t" for="ch" forName="Parent1" refType="h" fact="0.2022"/>
              <dgm:constr type="w" for="ch" forName="Parent1" refType="w" fact="0.2048"/>
              <dgm:constr type="h" for="ch" forName="Parent1" refType="h" fact="0.3799"/>
              <dgm:constr type="l" for="ch" forName="Accent3" refType="w" fact="0.6928"/>
              <dgm:constr type="t" for="ch" forName="Accent3" refType="h" fact="0.1072"/>
              <dgm:constr type="w" for="ch" forName="Accent3" refType="w" fact="0.3072"/>
              <dgm:constr type="h" for="ch" forName="Accent3" refType="h" fact="0.5699"/>
              <dgm:constr type="l" for="ch" forName="ParentBackground3" refType="w" fact="0.703"/>
              <dgm:constr type="t" for="ch" forName="ParentBackground3" refType="h" fact="0.1262"/>
              <dgm:constr type="w" for="ch" forName="ParentBackground3" refType="w" fact="0.2868"/>
              <dgm:constr type="h" for="ch" forName="ParentBackground3" refType="h" fact="0.5319"/>
              <dgm:constr type="l" for="ch" forName="Child3" refType="w" fact="0.703"/>
              <dgm:constr type="t" for="ch" forName="Child3" refType="h" fact="0.6876"/>
              <dgm:constr type="w" for="ch" forName="Child3" refType="w" fact="0.2868"/>
              <dgm:constr type="h" for="ch" forName="Child3" refType="h" fact="0.3124"/>
              <dgm:constr type="l" for="ch" forName="Accent2" refType="w" fact="0.3122"/>
              <dgm:constr type="t" for="ch" forName="Accent2" refType="h" fact="-0.0109"/>
              <dgm:constr type="w" for="ch" forName="Accent2" refType="w" fact="0.4334"/>
              <dgm:constr type="h" for="ch" forName="Accent2" refType="h" fact="0.806"/>
              <dgm:constr type="l" for="ch" forName="ParentBackground2" refType="w" fact="0.3855"/>
              <dgm:constr type="t" for="ch" forName="ParentBackground2" refType="h" fact="0.1262"/>
              <dgm:constr type="w" for="ch" forName="ParentBackground2" refType="w" fact="0.2868"/>
              <dgm:constr type="h" for="ch" forName="ParentBackground2" refType="h" fact="0.5319"/>
              <dgm:constr type="l" for="ch" forName="Child2" refType="w" fact="0.3855"/>
              <dgm:constr type="t" for="ch" forName="Child2" refType="h" fact="0.6876"/>
              <dgm:constr type="w" for="ch" forName="Child2" refType="w" fact="0.2868"/>
              <dgm:constr type="h" for="ch" forName="Child2" refType="h" fact="0.3124"/>
              <dgm:constr type="l" for="ch" forName="Accent1" refType="w" fact="-0.0053"/>
              <dgm:constr type="t" for="ch" forName="Accent1" refType="h" fact="-0.0109"/>
              <dgm:constr type="w" for="ch" forName="Accent1" refType="w" fact="0.4334"/>
              <dgm:constr type="h" for="ch" forName="Accent1" refType="h" fact="0.806"/>
              <dgm:constr type="l" for="ch" forName="ParentBackground1" refType="w" fact="0.068"/>
              <dgm:constr type="t" for="ch" forName="ParentBackground1" refType="h" fact="0.1262"/>
              <dgm:constr type="w" for="ch" forName="ParentBackground1" refType="w" fact="0.2868"/>
              <dgm:constr type="h" for="ch" forName="ParentBackground1" refType="h" fact="0.5319"/>
              <dgm:constr type="l" for="ch" forName="Child1" refType="w" fact="0.068"/>
              <dgm:constr type="t" for="ch" forName="Child1" refType="h" fact="0.6876"/>
              <dgm:constr type="w" for="ch" forName="Child1" refType="w" fact="0.2868"/>
              <dgm:constr type="h" for="ch" forName="Child1" refType="h" fact="0.3124"/>
            </dgm:constrLst>
          </dgm:if>
          <dgm:if name="Name7" axis="ch" ptType="node" func="cnt" op="equ" val="4">
            <dgm:alg type="composite">
              <dgm:param type="ar" val="2.4437"/>
            </dgm:alg>
            <dgm:constrLst>
              <dgm:constr type="primFontSz" for="des" forName="Child1" val="65"/>
              <dgm:constr type="primFontSz" for="des" forName="Parent1" val="65"/>
              <dgm:constr type="primFontSz" for="des" forName="Child1" refType="primFontSz" refFor="des" refForName="Parent1" op="lte"/>
              <dgm:constr type="primFontSz" for="des" forName="Child2" refType="primFontSz" refFor="des" refForName="Parent1" op="lte"/>
              <dgm:constr type="primFontSz" for="des" forName="Child3" refType="primFontSz" refFor="des" refForName="Parent1" op="lte"/>
              <dgm:constr type="primFontSz" for="des" forName="Child4" refType="primFontSz" refFor="des" refForName="Parent1" op="lte"/>
              <dgm:constr type="primFontSz" for="des" forName="Child1" refType="primFontSz" refFor="des" refForName="Parent2" op="lte"/>
              <dgm:constr type="primFontSz" for="des" forName="Child2" refType="primFontSz" refFor="des" refForName="Parent2" op="lte"/>
              <dgm:constr type="primFontSz" for="des" forName="Child3" refType="primFontSz" refFor="des" refForName="Parent2" op="lte"/>
              <dgm:constr type="primFontSz" for="des" forName="Child4" refType="primFontSz" refFor="des" refForName="Parent2" op="lte"/>
              <dgm:constr type="primFontSz" for="des" forName="Child1" refType="primFontSz" refFor="des" refForName="Parent3" op="lte"/>
              <dgm:constr type="primFontSz" for="des" forName="Child2" refType="primFontSz" refFor="des" refForName="Parent3" op="lte"/>
              <dgm:constr type="primFontSz" for="des" forName="Child3" refType="primFontSz" refFor="des" refForName="Parent3" op="lte"/>
              <dgm:constr type="primFontSz" for="des" forName="Child4" refType="primFontSz" refFor="des" refForName="Parent3" op="lte"/>
              <dgm:constr type="primFontSz" for="des" forName="Child1" refType="primFontSz" refFor="des" refForName="Parent4" op="lte"/>
              <dgm:constr type="primFontSz" for="des" forName="Child2" refType="primFontSz" refFor="des" refForName="Parent4" op="lte"/>
              <dgm:constr type="primFontSz" for="des" forName="Child3" refType="primFontSz" refFor="des" refForName="Parent4" op="lte"/>
              <dgm:constr type="primFontSz" for="des" forName="Child4" refType="primFontSz" refFor="des" refForName="Parent4" op="lte"/>
              <dgm:constr type="primFontSz" for="des" forName="Parent2" refType="primFontSz" refFor="des" refForName="Parent1" op="equ"/>
              <dgm:constr type="primFontSz" for="des" forName="Parent3" refType="primFontSz" refFor="des" refForName="Parent1" op="equ"/>
              <dgm:constr type="primFontSz" for="des" forName="Parent4" refType="primFontSz" refFor="des" refForName="Parent1" op="equ"/>
              <dgm:constr type="primFontSz" for="des" forName="Child2" refType="primFontSz" refFor="des" refForName="Child1" op="equ"/>
              <dgm:constr type="primFontSz" for="des" forName="Child3" refType="primFontSz" refFor="des" refForName="Child1" op="equ"/>
              <dgm:constr type="primFontSz" for="des" forName="Child4" refType="primFontSz" refFor="des" refForName="Child1" op="equ"/>
              <dgm:constr type="l" for="ch" forName="Parent4" refType="w" fact="0.8057"/>
              <dgm:constr type="t" for="ch" forName="Parent4" refType="h" fact="0.2022"/>
              <dgm:constr type="w" for="ch" forName="Parent4" refType="w" fact="0.1555"/>
              <dgm:constr type="h" for="ch" forName="Parent4" refType="h" fact="0.3799"/>
              <dgm:constr type="l" for="ch" forName="Parent3" refType="w" fact="0.5647"/>
              <dgm:constr type="t" for="ch" forName="Parent3" refType="h" fact="0.2022"/>
              <dgm:constr type="w" for="ch" forName="Parent3" refType="w" fact="0.1555"/>
              <dgm:constr type="h" for="ch" forName="Parent3" refType="h" fact="0.3799"/>
              <dgm:constr type="l" for="ch" forName="Parent2" refType="w" fact="0.3237"/>
              <dgm:constr type="t" for="ch" forName="Parent2" refType="h" fact="0.2022"/>
              <dgm:constr type="w" for="ch" forName="Parent2" refType="w" fact="0.1555"/>
              <dgm:constr type="h" for="ch" forName="Parent2" refType="h" fact="0.3799"/>
              <dgm:constr type="l" for="ch" forName="Parent1" refType="w" fact="0.0827"/>
              <dgm:constr type="t" for="ch" forName="Parent1" refType="h" fact="0.2022"/>
              <dgm:constr type="w" for="ch" forName="Parent1" refType="w" fact="0.1555"/>
              <dgm:constr type="h" for="ch" forName="Parent1" refType="h" fact="0.3799"/>
              <dgm:constr type="l" for="ch" forName="Accent4" refType="w" fact="0.7668"/>
              <dgm:constr type="t" for="ch" forName="Accent4" refType="h" fact="0.1072"/>
              <dgm:constr type="w" for="ch" forName="Accent4" refType="w" fact="0.2332"/>
              <dgm:constr type="h" for="ch" forName="Accent4" refType="h" fact="0.5699"/>
              <dgm:constr type="l" for="ch" forName="ParentBackground4" refType="w" fact="0.7746"/>
              <dgm:constr type="t" for="ch" forName="ParentBackground4" refType="h" fact="0.1262"/>
              <dgm:constr type="w" for="ch" forName="ParentBackground4" refType="w" fact="0.2177"/>
              <dgm:constr type="h" for="ch" forName="ParentBackground4" refType="h" fact="0.5319"/>
              <dgm:constr type="l" for="ch" forName="Child4" refType="w" fact="0.7746"/>
              <dgm:constr type="t" for="ch" forName="Child4" refType="h" fact="0.6876"/>
              <dgm:constr type="w" for="ch" forName="Child4" refType="w" fact="0.2177"/>
              <dgm:constr type="h" for="ch" forName="Child4" refType="h" fact="0.3124"/>
              <dgm:constr type="l" for="ch" forName="Accent3" refType="w" fact="0.4765"/>
              <dgm:constr type="t" for="ch" forName="Accent3" refType="h" fact="-0.0109"/>
              <dgm:constr type="w" for="ch" forName="Accent3" refType="w" fact="0.3298"/>
              <dgm:constr type="h" for="ch" forName="Accent3" refType="h" fact="0.806"/>
              <dgm:constr type="l" for="ch" forName="ParentBackground3" refType="w" fact="0.5336"/>
              <dgm:constr type="t" for="ch" forName="ParentBackground3" refType="h" fact="0.1262"/>
              <dgm:constr type="w" for="ch" forName="ParentBackground3" refType="w" fact="0.2177"/>
              <dgm:constr type="h" for="ch" forName="ParentBackground3" refType="h" fact="0.5319"/>
              <dgm:constr type="l" for="ch" forName="Child3" refType="w" fact="0.5336"/>
              <dgm:constr type="t" for="ch" forName="Child3" refType="h" fact="0.6876"/>
              <dgm:constr type="w" for="ch" forName="Child3" refType="w" fact="0.2177"/>
              <dgm:constr type="h" for="ch" forName="Child3" refType="h" fact="0.3124"/>
              <dgm:constr type="l" for="ch" forName="Accent2" refType="w" fact="0.2365"/>
              <dgm:constr type="t" for="ch" forName="Accent2" refType="h" fact="-0.0109"/>
              <dgm:constr type="w" for="ch" forName="Accent2" refType="w" fact="0.3298"/>
              <dgm:constr type="h" for="ch" forName="Accent2" refType="h" fact="0.806"/>
              <dgm:constr type="l" for="ch" forName="ParentBackground2" refType="w" fact="0.2926"/>
              <dgm:constr type="t" for="ch" forName="ParentBackground2" refType="h" fact="0.1262"/>
              <dgm:constr type="w" for="ch" forName="ParentBackground2" refType="w" fact="0.2177"/>
              <dgm:constr type="h" for="ch" forName="ParentBackground2" refType="h" fact="0.5319"/>
              <dgm:constr type="l" for="ch" forName="Child2" refType="w" fact="0.2926"/>
              <dgm:constr type="t" for="ch" forName="Child2" refType="h" fact="0.6876"/>
              <dgm:constr type="w" for="ch" forName="Child2" refType="w" fact="0.2177"/>
              <dgm:constr type="h" for="ch" forName="Child2" refType="h" fact="0.3124"/>
              <dgm:constr type="l" for="ch" forName="Accent1" refType="w" fact="-0.0045"/>
              <dgm:constr type="t" for="ch" forName="Accent1" refType="h" fact="-0.0109"/>
              <dgm:constr type="w" for="ch" forName="Accent1" refType="w" fact="0.3298"/>
              <dgm:constr type="h" for="ch" forName="Accent1" refType="h" fact="0.806"/>
              <dgm:constr type="l" for="ch" forName="ParentBackground1" refType="w" fact="0.0516"/>
              <dgm:constr type="t" for="ch" forName="ParentBackground1" refType="h" fact="0.1262"/>
              <dgm:constr type="w" for="ch" forName="ParentBackground1" refType="w" fact="0.2177"/>
              <dgm:constr type="h" for="ch" forName="ParentBackground1" refType="h" fact="0.5319"/>
              <dgm:constr type="l" for="ch" forName="Child1" refType="w" fact="0.0516"/>
              <dgm:constr type="t" for="ch" forName="Child1" refType="h" fact="0.6876"/>
              <dgm:constr type="w" for="ch" forName="Child1" refType="w" fact="0.2177"/>
              <dgm:constr type="h" for="ch" forName="Child1" refType="h" fact="0.3124"/>
            </dgm:constrLst>
          </dgm:if>
          <dgm:if name="Name8" axis="ch" ptType="node" func="cnt" op="equ" val="5">
            <dgm:alg type="composite">
              <dgm:param type="ar" val="3.0325"/>
            </dgm:alg>
            <dgm:constrLst>
              <dgm:constr type="primFontSz" for="des" forName="Child1" val="65"/>
              <dgm:constr type="primFontSz" for="des" forName="Parent1" val="65"/>
              <dgm:constr type="primFontSz" for="des" forName="Child1" refType="primFontSz" refFor="des" refForName="Parent1" op="lte"/>
              <dgm:constr type="primFontSz" for="des" forName="Child2" refType="primFontSz" refFor="des" refForName="Parent1" op="lte"/>
              <dgm:constr type="primFontSz" for="des" forName="Child3" refType="primFontSz" refFor="des" refForName="Parent1" op="lte"/>
              <dgm:constr type="primFontSz" for="des" forName="Child4" refType="primFontSz" refFor="des" refForName="Parent1" op="lte"/>
              <dgm:constr type="primFontSz" for="des" forName="Child5" refType="primFontSz" refFor="des" refForName="Parent1" op="lte"/>
              <dgm:constr type="primFontSz" for="des" forName="Child1" refType="primFontSz" refFor="des" refForName="Parent2" op="lte"/>
              <dgm:constr type="primFontSz" for="des" forName="Child2" refType="primFontSz" refFor="des" refForName="Parent2" op="lte"/>
              <dgm:constr type="primFontSz" for="des" forName="Child3" refType="primFontSz" refFor="des" refForName="Parent2" op="lte"/>
              <dgm:constr type="primFontSz" for="des" forName="Child4" refType="primFontSz" refFor="des" refForName="Parent2" op="lte"/>
              <dgm:constr type="primFontSz" for="des" forName="Child5" refType="primFontSz" refFor="des" refForName="Parent2" op="lte"/>
              <dgm:constr type="primFontSz" for="des" forName="Child1" refType="primFontSz" refFor="des" refForName="Parent3" op="lte"/>
              <dgm:constr type="primFontSz" for="des" forName="Child2" refType="primFontSz" refFor="des" refForName="Parent3" op="lte"/>
              <dgm:constr type="primFontSz" for="des" forName="Child3" refType="primFontSz" refFor="des" refForName="Parent3" op="lte"/>
              <dgm:constr type="primFontSz" for="des" forName="Child4" refType="primFontSz" refFor="des" refForName="Parent3" op="lte"/>
              <dgm:constr type="primFontSz" for="des" forName="Child5" refType="primFontSz" refFor="des" refForName="Parent3" op="lte"/>
              <dgm:constr type="primFontSz" for="des" forName="Child1" refType="primFontSz" refFor="des" refForName="Parent4" op="lte"/>
              <dgm:constr type="primFontSz" for="des" forName="Child2" refType="primFontSz" refFor="des" refForName="Parent4" op="lte"/>
              <dgm:constr type="primFontSz" for="des" forName="Child3" refType="primFontSz" refFor="des" refForName="Parent4" op="lte"/>
              <dgm:constr type="primFontSz" for="des" forName="Child4" refType="primFontSz" refFor="des" refForName="Parent4" op="lte"/>
              <dgm:constr type="primFontSz" for="des" forName="Child5" refType="primFontSz" refFor="des" refForName="Parent4" op="lte"/>
              <dgm:constr type="primFontSz" for="des" forName="Child1" refType="primFontSz" refFor="des" refForName="Parent5" op="lte"/>
              <dgm:constr type="primFontSz" for="des" forName="Child2" refType="primFontSz" refFor="des" refForName="Parent5" op="lte"/>
              <dgm:constr type="primFontSz" for="des" forName="Child3" refType="primFontSz" refFor="des" refForName="Parent5" op="lte"/>
              <dgm:constr type="primFontSz" for="des" forName="Child4" refType="primFontSz" refFor="des" refForName="Parent5" op="lte"/>
              <dgm:constr type="primFontSz" for="des" forName="Child5" refType="primFontSz" refFor="des" refForName="Parent5" op="lte"/>
              <dgm:constr type="primFontSz" for="des" forName="Parent2" refType="primFontSz" refFor="des" refForName="Parent1" op="equ"/>
              <dgm:constr type="primFontSz" for="des" forName="Parent3" refType="primFontSz" refFor="des" refForName="Parent1" op="equ"/>
              <dgm:constr type="primFontSz" for="des" forName="Parent4" refType="primFontSz" refFor="des" refForName="Parent1" op="equ"/>
              <dgm:constr type="primFontSz" for="des" forName="Parent5" refType="primFontSz" refFor="des" refForName="Parent1" op="equ"/>
              <dgm:constr type="primFontSz" for="des" forName="Child2" refType="primFontSz" refFor="des" refForName="Child1" op="equ"/>
              <dgm:constr type="primFontSz" for="des" forName="Child3" refType="primFontSz" refFor="des" refForName="Child1" op="equ"/>
              <dgm:constr type="primFontSz" for="des" forName="Child4" refType="primFontSz" refFor="des" refForName="Child1" op="equ"/>
              <dgm:constr type="primFontSz" for="des" forName="Child5" refType="primFontSz" refFor="des" refForName="Child1" op="equ"/>
              <dgm:constr type="l" for="ch" forName="Parent5" refType="w" fact="0.8434"/>
              <dgm:constr type="t" for="ch" forName="Parent5" refType="h" fact="0.2022"/>
              <dgm:constr type="w" for="ch" forName="Parent5" refType="w" fact="0.1253"/>
              <dgm:constr type="h" for="ch" forName="Parent5" refType="h" fact="0.3799"/>
              <dgm:constr type="l" for="ch" forName="Parent4" refType="w" fact="0.6492"/>
              <dgm:constr type="t" for="ch" forName="Parent4" refType="h" fact="0.2022"/>
              <dgm:constr type="w" for="ch" forName="Parent4" refType="w" fact="0.1253"/>
              <dgm:constr type="h" for="ch" forName="Parent4" refType="h" fact="0.3799"/>
              <dgm:constr type="l" for="ch" forName="Parent3" refType="w" fact="0.455"/>
              <dgm:constr type="t" for="ch" forName="Parent3" refType="h" fact="0.2022"/>
              <dgm:constr type="w" for="ch" forName="Parent3" refType="w" fact="0.1253"/>
              <dgm:constr type="h" for="ch" forName="Parent3" refType="h" fact="0.3799"/>
              <dgm:constr type="l" for="ch" forName="Parent2" refType="w" fact="0.2609"/>
              <dgm:constr type="t" for="ch" forName="Parent2" refType="h" fact="0.2022"/>
              <dgm:constr type="w" for="ch" forName="Parent2" refType="w" fact="0.1253"/>
              <dgm:constr type="h" for="ch" forName="Parent2" refType="h" fact="0.3799"/>
              <dgm:constr type="l" for="ch" forName="Parent1" refType="w" fact="0.0667"/>
              <dgm:constr type="t" for="ch" forName="Parent1" refType="h" fact="0.2022"/>
              <dgm:constr type="w" for="ch" forName="Parent1" refType="w" fact="0.1253"/>
              <dgm:constr type="h" for="ch" forName="Parent1" refType="h" fact="0.3799"/>
              <dgm:constr type="l" for="ch" forName="Accent5" refType="w" fact="0.8121"/>
              <dgm:constr type="t" for="ch" forName="Accent5" refType="h" fact="0.1072"/>
              <dgm:constr type="w" for="ch" forName="Accent5" refType="w" fact="0.1879"/>
              <dgm:constr type="h" for="ch" forName="Accent5" refType="h" fact="0.5699"/>
              <dgm:constr type="l" for="ch" forName="ParentBackground5" refType="w" fact="0.8183"/>
              <dgm:constr type="t" for="ch" forName="ParentBackground5" refType="h" fact="0.1262"/>
              <dgm:constr type="w" for="ch" forName="ParentBackground5" refType="w" fact="0.1754"/>
              <dgm:constr type="h" for="ch" forName="ParentBackground5" refType="h" fact="0.5319"/>
              <dgm:constr type="l" for="ch" forName="Child5" refType="w" fact="0.8183"/>
              <dgm:constr type="t" for="ch" forName="Child5" refType="h" fact="0.6876"/>
              <dgm:constr type="w" for="ch" forName="Child5" refType="w" fact="0.1754"/>
              <dgm:constr type="h" for="ch" forName="Child5" refType="h" fact="0.3124"/>
              <dgm:constr type="l" for="ch" forName="Accent4" refType="w" fact="0.5789"/>
              <dgm:constr type="t" for="ch" forName="Accent4" refType="h" fact="-0.0109"/>
              <dgm:constr type="w" for="ch" forName="Accent4" refType="w" fact="0.2657"/>
              <dgm:constr type="h" for="ch" forName="Accent4" refType="h" fact="0.806"/>
              <dgm:constr type="l" for="ch" forName="ParentBackground4" refType="w" fact="0.6242"/>
              <dgm:constr type="t" for="ch" forName="ParentBackground4" refType="h" fact="0.1262"/>
              <dgm:constr type="w" for="ch" forName="ParentBackground4" refType="w" fact="0.1754"/>
              <dgm:constr type="h" for="ch" forName="ParentBackground4" refType="h" fact="0.5319"/>
              <dgm:constr type="l" for="ch" forName="Child4" refType="w" fact="0.6242"/>
              <dgm:constr type="t" for="ch" forName="Child4" refType="h" fact="0.6876"/>
              <dgm:constr type="w" for="ch" forName="Child4" refType="w" fact="0.1754"/>
              <dgm:constr type="h" for="ch" forName="Child4" refType="h" fact="0.3124"/>
              <dgm:constr type="l" for="ch" forName="Accent3" refType="w" fact="0.3848"/>
              <dgm:constr type="t" for="ch" forName="Accent3" refType="h" fact="-0.0109"/>
              <dgm:constr type="w" for="ch" forName="Accent3" refType="w" fact="0.2657"/>
              <dgm:constr type="h" for="ch" forName="Accent3" refType="h" fact="0.806"/>
              <dgm:constr type="l" for="ch" forName="ParentBackground3" refType="w" fact="0.43"/>
              <dgm:constr type="t" for="ch" forName="ParentBackground3" refType="h" fact="0.1262"/>
              <dgm:constr type="w" for="ch" forName="ParentBackground3" refType="w" fact="0.1754"/>
              <dgm:constr type="h" for="ch" forName="ParentBackground3" refType="h" fact="0.5319"/>
              <dgm:constr type="l" for="ch" forName="Child3" refType="w" fact="0.43"/>
              <dgm:constr type="t" for="ch" forName="Child3" refType="h" fact="0.6876"/>
              <dgm:constr type="w" for="ch" forName="Child3" refType="w" fact="0.1754"/>
              <dgm:constr type="h" for="ch" forName="Child3" refType="h" fact="0.3124"/>
              <dgm:constr type="l" for="ch" forName="Accent2" refType="w" fact="0.1906"/>
              <dgm:constr type="t" for="ch" forName="Accent2" refType="h" fact="-0.0109"/>
              <dgm:constr type="w" for="ch" forName="Accent2" refType="w" fact="0.2657"/>
              <dgm:constr type="h" for="ch" forName="Accent2" refType="h" fact="0.806"/>
              <dgm:constr type="l" for="ch" forName="ParentBackground2" refType="w" fact="0.2358"/>
              <dgm:constr type="t" for="ch" forName="ParentBackground2" refType="h" fact="0.1262"/>
              <dgm:constr type="w" for="ch" forName="ParentBackground2" refType="w" fact="0.1754"/>
              <dgm:constr type="h" for="ch" forName="ParentBackground2" refType="h" fact="0.5319"/>
              <dgm:constr type="l" for="ch" forName="Child2" refType="w" fact="0.2358"/>
              <dgm:constr type="t" for="ch" forName="Child2" refType="h" fact="0.6876"/>
              <dgm:constr type="w" for="ch" forName="Child2" refType="w" fact="0.1754"/>
              <dgm:constr type="h" for="ch" forName="Child2" refType="h" fact="0.3124"/>
              <dgm:constr type="l" for="ch" forName="Accent1" refType="w" fact="-0.0036"/>
              <dgm:constr type="t" for="ch" forName="Accent1" refType="h" fact="-0.0109"/>
              <dgm:constr type="w" for="ch" forName="Accent1" refType="w" fact="0.2657"/>
              <dgm:constr type="h" for="ch" forName="Accent1" refType="h" fact="0.806"/>
              <dgm:constr type="l" for="ch" forName="ParentBackground1" refType="w" fact="0.0416"/>
              <dgm:constr type="t" for="ch" forName="ParentBackground1" refType="h" fact="0.1262"/>
              <dgm:constr type="w" for="ch" forName="ParentBackground1" refType="w" fact="0.1754"/>
              <dgm:constr type="h" for="ch" forName="ParentBackground1" refType="h" fact="0.5319"/>
              <dgm:constr type="l" for="ch" forName="Child1" refType="w" fact="0.0416"/>
              <dgm:constr type="t" for="ch" forName="Child1" refType="h" fact="0.6876"/>
              <dgm:constr type="w" for="ch" forName="Child1" refType="w" fact="0.1754"/>
              <dgm:constr type="h" for="ch" forName="Child1" refType="h" fact="0.3124"/>
            </dgm:constrLst>
          </dgm:if>
          <dgm:if name="Name9" axis="ch" ptType="node" func="cnt" op="equ" val="6">
            <dgm:alg type="composite">
              <dgm:param type="ar" val="3.6214"/>
            </dgm:alg>
            <dgm:constrLst>
              <dgm:constr type="primFontSz" for="des" forName="Child1" val="65"/>
              <dgm:constr type="primFontSz" for="des" forName="Parent1" val="65"/>
              <dgm:constr type="primFontSz" for="des" forName="Child1" refType="primFontSz" refFor="des" refForName="Parent1" op="lte"/>
              <dgm:constr type="primFontSz" for="des" forName="Child2" refType="primFontSz" refFor="des" refForName="Parent1" op="lte"/>
              <dgm:constr type="primFontSz" for="des" forName="Child3" refType="primFontSz" refFor="des" refForName="Parent1" op="lte"/>
              <dgm:constr type="primFontSz" for="des" forName="Child4" refType="primFontSz" refFor="des" refForName="Parent1" op="lte"/>
              <dgm:constr type="primFontSz" for="des" forName="Child5" refType="primFontSz" refFor="des" refForName="Parent1" op="lte"/>
              <dgm:constr type="primFontSz" for="des" forName="Child6" refType="primFontSz" refFor="des" refForName="Parent1" op="lte"/>
              <dgm:constr type="primFontSz" for="des" forName="Child1" refType="primFontSz" refFor="des" refForName="Parent2" op="lte"/>
              <dgm:constr type="primFontSz" for="des" forName="Child2" refType="primFontSz" refFor="des" refForName="Parent2" op="lte"/>
              <dgm:constr type="primFontSz" for="des" forName="Child3" refType="primFontSz" refFor="des" refForName="Parent2" op="lte"/>
              <dgm:constr type="primFontSz" for="des" forName="Child4" refType="primFontSz" refFor="des" refForName="Parent2" op="lte"/>
              <dgm:constr type="primFontSz" for="des" forName="Child5" refType="primFontSz" refFor="des" refForName="Parent2" op="lte"/>
              <dgm:constr type="primFontSz" for="des" forName="Child6" refType="primFontSz" refFor="des" refForName="Parent2" op="lte"/>
              <dgm:constr type="primFontSz" for="des" forName="Child1" refType="primFontSz" refFor="des" refForName="Parent3" op="lte"/>
              <dgm:constr type="primFontSz" for="des" forName="Child2" refType="primFontSz" refFor="des" refForName="Parent3" op="lte"/>
              <dgm:constr type="primFontSz" for="des" forName="Child3" refType="primFontSz" refFor="des" refForName="Parent3" op="lte"/>
              <dgm:constr type="primFontSz" for="des" forName="Child4" refType="primFontSz" refFor="des" refForName="Parent3" op="lte"/>
              <dgm:constr type="primFontSz" for="des" forName="Child5" refType="primFontSz" refFor="des" refForName="Parent3" op="lte"/>
              <dgm:constr type="primFontSz" for="des" forName="Child6" refType="primFontSz" refFor="des" refForName="Parent3" op="lte"/>
              <dgm:constr type="primFontSz" for="des" forName="Child1" refType="primFontSz" refFor="des" refForName="Parent4" op="lte"/>
              <dgm:constr type="primFontSz" for="des" forName="Child2" refType="primFontSz" refFor="des" refForName="Parent4" op="lte"/>
              <dgm:constr type="primFontSz" for="des" forName="Child3" refType="primFontSz" refFor="des" refForName="Parent4" op="lte"/>
              <dgm:constr type="primFontSz" for="des" forName="Child4" refType="primFontSz" refFor="des" refForName="Parent4" op="lte"/>
              <dgm:constr type="primFontSz" for="des" forName="Child5" refType="primFontSz" refFor="des" refForName="Parent4" op="lte"/>
              <dgm:constr type="primFontSz" for="des" forName="Child6" refType="primFontSz" refFor="des" refForName="Parent4" op="lte"/>
              <dgm:constr type="primFontSz" for="des" forName="Child1" refType="primFontSz" refFor="des" refForName="Parent5" op="lte"/>
              <dgm:constr type="primFontSz" for="des" forName="Child2" refType="primFontSz" refFor="des" refForName="Parent5" op="lte"/>
              <dgm:constr type="primFontSz" for="des" forName="Child3" refType="primFontSz" refFor="des" refForName="Parent5" op="lte"/>
              <dgm:constr type="primFontSz" for="des" forName="Child4" refType="primFontSz" refFor="des" refForName="Parent5" op="lte"/>
              <dgm:constr type="primFontSz" for="des" forName="Child5" refType="primFontSz" refFor="des" refForName="Parent5" op="lte"/>
              <dgm:constr type="primFontSz" for="des" forName="Child6" refType="primFontSz" refFor="des" refForName="Parent5" op="lte"/>
              <dgm:constr type="primFontSz" for="des" forName="Child1" refType="primFontSz" refFor="des" refForName="Parent6" op="lte"/>
              <dgm:constr type="primFontSz" for="des" forName="Child2" refType="primFontSz" refFor="des" refForName="Parent6" op="lte"/>
              <dgm:constr type="primFontSz" for="des" forName="Child3" refType="primFontSz" refFor="des" refForName="Parent6" op="lte"/>
              <dgm:constr type="primFontSz" for="des" forName="Child4" refType="primFontSz" refFor="des" refForName="Parent6" op="lte"/>
              <dgm:constr type="primFontSz" for="des" forName="Child5" refType="primFontSz" refFor="des" refForName="Parent6" op="lte"/>
              <dgm:constr type="primFontSz" for="des" forName="Child6" refType="primFontSz" refFor="des" refForName="Parent6" op="lte"/>
              <dgm:constr type="primFontSz" for="des" forName="Parent2" refType="primFontSz" refFor="des" refForName="Parent1" op="equ"/>
              <dgm:constr type="primFontSz" for="des" forName="Parent3" refType="primFontSz" refFor="des" refForName="Parent1" op="equ"/>
              <dgm:constr type="primFontSz" for="des" forName="Parent4" refType="primFontSz" refFor="des" refForName="Parent1" op="equ"/>
              <dgm:constr type="primFontSz" for="des" forName="Parent5" refType="primFontSz" refFor="des" refForName="Parent1" op="equ"/>
              <dgm:constr type="primFontSz" for="des" forName="Parent6" refType="primFontSz" refFor="des" refForName="Parent1" op="equ"/>
              <dgm:constr type="primFontSz" for="des" forName="Child2" refType="primFontSz" refFor="des" refForName="Child1" op="equ"/>
              <dgm:constr type="primFontSz" for="des" forName="Child3" refType="primFontSz" refFor="des" refForName="Child1" op="equ"/>
              <dgm:constr type="primFontSz" for="des" forName="Child4" refType="primFontSz" refFor="des" refForName="Child1" op="equ"/>
              <dgm:constr type="primFontSz" for="des" forName="Child5" refType="primFontSz" refFor="des" refForName="Child1" op="equ"/>
              <dgm:constr type="primFontSz" for="des" forName="Child6" refType="primFontSz" refFor="des" refForName="Child1" op="equ"/>
              <dgm:constr type="l" for="ch" forName="Parent6" refType="w" fact="0.8689"/>
              <dgm:constr type="t" for="ch" forName="Parent6" refType="h" fact="0.2022"/>
              <dgm:constr type="w" for="ch" forName="Parent6" refType="w" fact="0.1049"/>
              <dgm:constr type="h" for="ch" forName="Parent6" refType="h" fact="0.3799"/>
              <dgm:constr type="l" for="ch" forName="Parent5" refType="w" fact="0.7063"/>
              <dgm:constr type="t" for="ch" forName="Parent5" refType="h" fact="0.2022"/>
              <dgm:constr type="w" for="ch" forName="Parent5" refType="w" fact="0.1049"/>
              <dgm:constr type="h" for="ch" forName="Parent5" refType="h" fact="0.3799"/>
              <dgm:constr type="l" for="ch" forName="Parent4" refType="w" fact="0.5437"/>
              <dgm:constr type="t" for="ch" forName="Parent4" refType="h" fact="0.2022"/>
              <dgm:constr type="w" for="ch" forName="Parent4" refType="w" fact="0.1049"/>
              <dgm:constr type="h" for="ch" forName="Parent4" refType="h" fact="0.3799"/>
              <dgm:constr type="l" for="ch" forName="Parent3" refType="w" fact="0.381"/>
              <dgm:constr type="t" for="ch" forName="Parent3" refType="h" fact="0.2022"/>
              <dgm:constr type="w" for="ch" forName="Parent3" refType="w" fact="0.1049"/>
              <dgm:constr type="h" for="ch" forName="Parent3" refType="h" fact="0.3799"/>
              <dgm:constr type="l" for="ch" forName="Parent2" refType="w" fact="0.2184"/>
              <dgm:constr type="t" for="ch" forName="Parent2" refType="h" fact="0.2022"/>
              <dgm:constr type="w" for="ch" forName="Parent2" refType="w" fact="0.1049"/>
              <dgm:constr type="h" for="ch" forName="Parent2" refType="h" fact="0.3799"/>
              <dgm:constr type="l" for="ch" forName="Parent1" refType="w" fact="0.0558"/>
              <dgm:constr type="t" for="ch" forName="Parent1" refType="h" fact="0.2022"/>
              <dgm:constr type="w" for="ch" forName="Parent1" refType="w" fact="0.1049"/>
              <dgm:constr type="h" for="ch" forName="Parent1" refType="h" fact="0.3799"/>
              <dgm:constr type="l" for="ch" forName="Accent6" refType="w" fact="0.8426"/>
              <dgm:constr type="t" for="ch" forName="Accent6" refType="h" fact="0.1072"/>
              <dgm:constr type="w" for="ch" forName="Accent6" refType="w" fact="0.1574"/>
              <dgm:constr type="h" for="ch" forName="Accent6" refType="h" fact="0.5699"/>
              <dgm:constr type="l" for="ch" forName="ParentBackground6" refType="w" fact="0.8479"/>
              <dgm:constr type="t" for="ch" forName="ParentBackground6" refType="h" fact="0.1262"/>
              <dgm:constr type="w" for="ch" forName="ParentBackground6" refType="w" fact="0.1469"/>
              <dgm:constr type="h" for="ch" forName="ParentBackground6" refType="h" fact="0.5319"/>
              <dgm:constr type="l" for="ch" forName="Child6" refType="w" fact="0.8479"/>
              <dgm:constr type="t" for="ch" forName="Child6" refType="h" fact="0.6876"/>
              <dgm:constr type="w" for="ch" forName="Child6" refType="w" fact="0.1469"/>
              <dgm:constr type="h" for="ch" forName="Child6" refType="h" fact="0.3124"/>
              <dgm:constr type="l" for="ch" forName="Accent5" refType="w" fact="0.6474"/>
              <dgm:constr type="t" for="ch" forName="Accent5" refType="h" fact="-0.0109"/>
              <dgm:constr type="w" for="ch" forName="Accent5" refType="w" fact="0.2226"/>
              <dgm:constr type="h" for="ch" forName="Accent5" refType="h" fact="0.806"/>
              <dgm:constr type="l" for="ch" forName="ParentBackground5" refType="w" fact="0.6853"/>
              <dgm:constr type="t" for="ch" forName="ParentBackground5" refType="h" fact="0.1262"/>
              <dgm:constr type="w" for="ch" forName="ParentBackground5" refType="w" fact="0.1469"/>
              <dgm:constr type="h" for="ch" forName="ParentBackground5" refType="h" fact="0.5319"/>
              <dgm:constr type="l" for="ch" forName="Child5" refType="w" fact="0.6853"/>
              <dgm:constr type="t" for="ch" forName="Child5" refType="h" fact="0.6876"/>
              <dgm:constr type="w" for="ch" forName="Child5" refType="w" fact="0.1469"/>
              <dgm:constr type="h" for="ch" forName="Child5" refType="h" fact="0.3124"/>
              <dgm:constr type="l" for="ch" forName="Accent4" refType="w" fact="0.4848"/>
              <dgm:constr type="t" for="ch" forName="Accent4" refType="h" fact="-0.0109"/>
              <dgm:constr type="w" for="ch" forName="Accent4" refType="w" fact="0.2226"/>
              <dgm:constr type="h" for="ch" forName="Accent4" refType="h" fact="0.806"/>
              <dgm:constr type="l" for="ch" forName="ParentBackground4" refType="w" fact="0.5227"/>
              <dgm:constr type="t" for="ch" forName="ParentBackground4" refType="h" fact="0.1262"/>
              <dgm:constr type="w" for="ch" forName="ParentBackground4" refType="w" fact="0.1469"/>
              <dgm:constr type="h" for="ch" forName="ParentBackground4" refType="h" fact="0.5319"/>
              <dgm:constr type="l" for="ch" forName="Child4" refType="w" fact="0.5227"/>
              <dgm:constr type="t" for="ch" forName="Child4" refType="h" fact="0.6876"/>
              <dgm:constr type="w" for="ch" forName="Child4" refType="w" fact="0.1469"/>
              <dgm:constr type="h" for="ch" forName="Child4" refType="h" fact="0.3124"/>
              <dgm:constr type="l" for="ch" forName="Accent3" refType="w" fact="0.3222"/>
              <dgm:constr type="t" for="ch" forName="Accent3" refType="h" fact="-0.0109"/>
              <dgm:constr type="w" for="ch" forName="Accent3" refType="w" fact="0.2226"/>
              <dgm:constr type="h" for="ch" forName="Accent3" refType="h" fact="0.806"/>
              <dgm:constr type="l" for="ch" forName="ParentBackground3" refType="w" fact="0.3601"/>
              <dgm:constr type="t" for="ch" forName="ParentBackground3" refType="h" fact="0.1262"/>
              <dgm:constr type="w" for="ch" forName="ParentBackground3" refType="w" fact="0.1469"/>
              <dgm:constr type="h" for="ch" forName="ParentBackground3" refType="h" fact="0.5319"/>
              <dgm:constr type="l" for="ch" forName="Child3" refType="w" fact="0.3601"/>
              <dgm:constr type="t" for="ch" forName="Child3" refType="h" fact="0.6876"/>
              <dgm:constr type="w" for="ch" forName="Child3" refType="w" fact="0.1469"/>
              <dgm:constr type="h" for="ch" forName="Child3" refType="h" fact="0.3124"/>
              <dgm:constr type="l" for="ch" forName="Accent2" refType="w" fact="0.1596"/>
              <dgm:constr type="t" for="ch" forName="Accent2" refType="h" fact="-0.0109"/>
              <dgm:constr type="w" for="ch" forName="Accent2" refType="w" fact="0.2226"/>
              <dgm:constr type="h" for="ch" forName="Accent2" refType="h" fact="0.806"/>
              <dgm:constr type="l" for="ch" forName="ParentBackground2" refType="w" fact="0.1975"/>
              <dgm:constr type="t" for="ch" forName="ParentBackground2" refType="h" fact="0.1262"/>
              <dgm:constr type="w" for="ch" forName="ParentBackground2" refType="w" fact="0.1469"/>
              <dgm:constr type="h" for="ch" forName="ParentBackground2" refType="h" fact="0.5319"/>
              <dgm:constr type="l" for="ch" forName="Child2" refType="w" fact="0.1975"/>
              <dgm:constr type="t" for="ch" forName="Child2" refType="h" fact="0.6876"/>
              <dgm:constr type="w" for="ch" forName="Child2" refType="w" fact="0.1469"/>
              <dgm:constr type="h" for="ch" forName="Child2" refType="h" fact="0.3124"/>
              <dgm:constr type="l" for="ch" forName="Accent1" refType="w" fact="-0.003"/>
              <dgm:constr type="t" for="ch" forName="Accent1" refType="h" fact="-0.0109"/>
              <dgm:constr type="w" for="ch" forName="Accent1" refType="w" fact="0.2226"/>
              <dgm:constr type="h" for="ch" forName="Accent1" refType="h" fact="0.806"/>
              <dgm:constr type="l" for="ch" forName="ParentBackground1" refType="w" fact="0.0348"/>
              <dgm:constr type="t" for="ch" forName="ParentBackground1" refType="h" fact="0.1262"/>
              <dgm:constr type="w" for="ch" forName="ParentBackground1" refType="w" fact="0.1469"/>
              <dgm:constr type="h" for="ch" forName="ParentBackground1" refType="h" fact="0.5319"/>
              <dgm:constr type="l" for="ch" forName="Child1" refType="w" fact="0.0348"/>
              <dgm:constr type="t" for="ch" forName="Child1" refType="h" fact="0.6876"/>
              <dgm:constr type="w" for="ch" forName="Child1" refType="w" fact="0.1469"/>
              <dgm:constr type="h" for="ch" forName="Child1" refType="h" fact="0.3124"/>
            </dgm:constrLst>
          </dgm:if>
          <dgm:if name="Name10" axis="ch" ptType="node" func="cnt" op="equ" val="7">
            <dgm:alg type="composite">
              <dgm:param type="ar" val="4.2103"/>
            </dgm:alg>
            <dgm:constrLst>
              <dgm:constr type="primFontSz" for="des" forName="Child1" val="65"/>
              <dgm:constr type="primFontSz" for="des" forName="Parent1" val="65"/>
              <dgm:constr type="primFontSz" for="des" forName="Child1" refType="primFontSz" refFor="des" refForName="Parent1" op="lte"/>
              <dgm:constr type="primFontSz" for="des" forName="Child2" refType="primFontSz" refFor="des" refForName="Parent1" op="lte"/>
              <dgm:constr type="primFontSz" for="des" forName="Child3" refType="primFontSz" refFor="des" refForName="Parent1" op="lte"/>
              <dgm:constr type="primFontSz" for="des" forName="Child4" refType="primFontSz" refFor="des" refForName="Parent1" op="lte"/>
              <dgm:constr type="primFontSz" for="des" forName="Child5" refType="primFontSz" refFor="des" refForName="Parent1" op="lte"/>
              <dgm:constr type="primFontSz" for="des" forName="Child6" refType="primFontSz" refFor="des" refForName="Parent1" op="lte"/>
              <dgm:constr type="primFontSz" for="des" forName="Child7" refType="primFontSz" refFor="des" refForName="Parent1" op="lte"/>
              <dgm:constr type="primFontSz" for="des" forName="Child1" refType="primFontSz" refFor="des" refForName="Parent2" op="lte"/>
              <dgm:constr type="primFontSz" for="des" forName="Child2" refType="primFontSz" refFor="des" refForName="Parent2" op="lte"/>
              <dgm:constr type="primFontSz" for="des" forName="Child3" refType="primFontSz" refFor="des" refForName="Parent2" op="lte"/>
              <dgm:constr type="primFontSz" for="des" forName="Child4" refType="primFontSz" refFor="des" refForName="Parent2" op="lte"/>
              <dgm:constr type="primFontSz" for="des" forName="Child5" refType="primFontSz" refFor="des" refForName="Parent2" op="lte"/>
              <dgm:constr type="primFontSz" for="des" forName="Child6" refType="primFontSz" refFor="des" refForName="Parent2" op="lte"/>
              <dgm:constr type="primFontSz" for="des" forName="Child7" refType="primFontSz" refFor="des" refForName="Parent2" op="lte"/>
              <dgm:constr type="primFontSz" for="des" forName="Child1" refType="primFontSz" refFor="des" refForName="Parent3" op="lte"/>
              <dgm:constr type="primFontSz" for="des" forName="Child2" refType="primFontSz" refFor="des" refForName="Parent3" op="lte"/>
              <dgm:constr type="primFontSz" for="des" forName="Child3" refType="primFontSz" refFor="des" refForName="Parent3" op="lte"/>
              <dgm:constr type="primFontSz" for="des" forName="Child4" refType="primFontSz" refFor="des" refForName="Parent3" op="lte"/>
              <dgm:constr type="primFontSz" for="des" forName="Child5" refType="primFontSz" refFor="des" refForName="Parent3" op="lte"/>
              <dgm:constr type="primFontSz" for="des" forName="Child6" refType="primFontSz" refFor="des" refForName="Parent3" op="lte"/>
              <dgm:constr type="primFontSz" for="des" forName="Child7" refType="primFontSz" refFor="des" refForName="Parent3" op="lte"/>
              <dgm:constr type="primFontSz" for="des" forName="Child1" refType="primFontSz" refFor="des" refForName="Parent4" op="lte"/>
              <dgm:constr type="primFontSz" for="des" forName="Child2" refType="primFontSz" refFor="des" refForName="Parent4" op="lte"/>
              <dgm:constr type="primFontSz" for="des" forName="Child3" refType="primFontSz" refFor="des" refForName="Parent4" op="lte"/>
              <dgm:constr type="primFontSz" for="des" forName="Child4" refType="primFontSz" refFor="des" refForName="Parent4" op="lte"/>
              <dgm:constr type="primFontSz" for="des" forName="Child5" refType="primFontSz" refFor="des" refForName="Parent4" op="lte"/>
              <dgm:constr type="primFontSz" for="des" forName="Child6" refType="primFontSz" refFor="des" refForName="Parent4" op="lte"/>
              <dgm:constr type="primFontSz" for="des" forName="Child7" refType="primFontSz" refFor="des" refForName="Parent4" op="lte"/>
              <dgm:constr type="primFontSz" for="des" forName="Child1" refType="primFontSz" refFor="des" refForName="Parent5" op="lte"/>
              <dgm:constr type="primFontSz" for="des" forName="Child2" refType="primFontSz" refFor="des" refForName="Parent5" op="lte"/>
              <dgm:constr type="primFontSz" for="des" forName="Child3" refType="primFontSz" refFor="des" refForName="Parent5" op="lte"/>
              <dgm:constr type="primFontSz" for="des" forName="Child4" refType="primFontSz" refFor="des" refForName="Parent5" op="lte"/>
              <dgm:constr type="primFontSz" for="des" forName="Child5" refType="primFontSz" refFor="des" refForName="Parent5" op="lte"/>
              <dgm:constr type="primFontSz" for="des" forName="Child6" refType="primFontSz" refFor="des" refForName="Parent5" op="lte"/>
              <dgm:constr type="primFontSz" for="des" forName="Child7" refType="primFontSz" refFor="des" refForName="Parent5" op="lte"/>
              <dgm:constr type="primFontSz" for="des" forName="Child1" refType="primFontSz" refFor="des" refForName="Parent6" op="lte"/>
              <dgm:constr type="primFontSz" for="des" forName="Child2" refType="primFontSz" refFor="des" refForName="Parent6" op="lte"/>
              <dgm:constr type="primFontSz" for="des" forName="Child3" refType="primFontSz" refFor="des" refForName="Parent6" op="lte"/>
              <dgm:constr type="primFontSz" for="des" forName="Child4" refType="primFontSz" refFor="des" refForName="Parent6" op="lte"/>
              <dgm:constr type="primFontSz" for="des" forName="Child5" refType="primFontSz" refFor="des" refForName="Parent6" op="lte"/>
              <dgm:constr type="primFontSz" for="des" forName="Child6" refType="primFontSz" refFor="des" refForName="Parent6" op="lte"/>
              <dgm:constr type="primFontSz" for="des" forName="Child7" refType="primFontSz" refFor="des" refForName="Parent6" op="lte"/>
              <dgm:constr type="primFontSz" for="des" forName="Child1" refType="primFontSz" refFor="des" refForName="Parent7" op="lte"/>
              <dgm:constr type="primFontSz" for="des" forName="Child2" refType="primFontSz" refFor="des" refForName="Parent7" op="lte"/>
              <dgm:constr type="primFontSz" for="des" forName="Child3" refType="primFontSz" refFor="des" refForName="Parent7" op="lte"/>
              <dgm:constr type="primFontSz" for="des" forName="Child4" refType="primFontSz" refFor="des" refForName="Parent7" op="lte"/>
              <dgm:constr type="primFontSz" for="des" forName="Child5" refType="primFontSz" refFor="des" refForName="Parent7" op="lte"/>
              <dgm:constr type="primFontSz" for="des" forName="Child6" refType="primFontSz" refFor="des" refForName="Parent7" op="lte"/>
              <dgm:constr type="primFontSz" for="des" forName="Child7" refType="primFontSz" refFor="des" refForName="Parent7" op="lte"/>
              <dgm:constr type="primFontSz" for="des" forName="Parent2" refType="primFontSz" refFor="des" refForName="Parent1" op="equ"/>
              <dgm:constr type="primFontSz" for="des" forName="Parent3" refType="primFontSz" refFor="des" refForName="Parent1" op="equ"/>
              <dgm:constr type="primFontSz" for="des" forName="Parent4" refType="primFontSz" refFor="des" refForName="Parent1" op="equ"/>
              <dgm:constr type="primFontSz" for="des" forName="Parent5" refType="primFontSz" refFor="des" refForName="Parent1" op="equ"/>
              <dgm:constr type="primFontSz" for="des" forName="Parent6" refType="primFontSz" refFor="des" refForName="Parent1" op="equ"/>
              <dgm:constr type="primFontSz" for="des" forName="Parent7" refType="primFontSz" refFor="des" refForName="Parent1" op="equ"/>
              <dgm:constr type="primFontSz" for="des" forName="Child2" refType="primFontSz" refFor="des" refForName="Child1" op="equ"/>
              <dgm:constr type="primFontSz" for="des" forName="Child3" refType="primFontSz" refFor="des" refForName="Child1" op="equ"/>
              <dgm:constr type="primFontSz" for="des" forName="Child4" refType="primFontSz" refFor="des" refForName="Child1" op="equ"/>
              <dgm:constr type="primFontSz" for="des" forName="Child5" refType="primFontSz" refFor="des" refForName="Child1" op="equ"/>
              <dgm:constr type="primFontSz" for="des" forName="Child6" refType="primFontSz" refFor="des" refForName="Child1" op="equ"/>
              <dgm:constr type="primFontSz" for="des" forName="Child7" refType="primFontSz" refFor="des" refForName="Child1" op="equ"/>
              <dgm:constr type="l" for="ch" forName="Parent7" refType="w" fact="0.8872"/>
              <dgm:constr type="t" for="ch" forName="Parent7" refType="h" fact="0.2022"/>
              <dgm:constr type="w" for="ch" forName="Parent7" refType="w" fact="0.0902"/>
              <dgm:constr type="h" for="ch" forName="Parent7" refType="h" fact="0.3799"/>
              <dgm:constr type="l" for="ch" forName="Parent6" refType="w" fact="0.7473"/>
              <dgm:constr type="t" for="ch" forName="Parent6" refType="h" fact="0.2022"/>
              <dgm:constr type="w" for="ch" forName="Parent6" refType="w" fact="0.0902"/>
              <dgm:constr type="h" for="ch" forName="Parent6" refType="h" fact="0.3799"/>
              <dgm:constr type="l" for="ch" forName="Parent5" refType="w" fact="0.6075"/>
              <dgm:constr type="t" for="ch" forName="Parent5" refType="h" fact="0.2022"/>
              <dgm:constr type="w" for="ch" forName="Parent5" refType="w" fact="0.0902"/>
              <dgm:constr type="h" for="ch" forName="Parent5" refType="h" fact="0.3799"/>
              <dgm:constr type="l" for="ch" forName="Parent4" refType="w" fact="0.4676"/>
              <dgm:constr type="t" for="ch" forName="Parent4" refType="h" fact="0.2022"/>
              <dgm:constr type="w" for="ch" forName="Parent4" refType="w" fact="0.0902"/>
              <dgm:constr type="h" for="ch" forName="Parent4" refType="h" fact="0.3799"/>
              <dgm:constr type="l" for="ch" forName="Parent3" refType="w" fact="0.3277"/>
              <dgm:constr type="t" for="ch" forName="Parent3" refType="h" fact="0.2022"/>
              <dgm:constr type="w" for="ch" forName="Parent3" refType="w" fact="0.0902"/>
              <dgm:constr type="h" for="ch" forName="Parent3" refType="h" fact="0.3799"/>
              <dgm:constr type="l" for="ch" forName="Parent2" refType="w" fact="0.1879"/>
              <dgm:constr type="t" for="ch" forName="Parent2" refType="h" fact="0.2022"/>
              <dgm:constr type="w" for="ch" forName="Parent2" refType="w" fact="0.0902"/>
              <dgm:constr type="h" for="ch" forName="Parent2" refType="h" fact="0.3799"/>
              <dgm:constr type="l" for="ch" forName="Parent1" refType="w" fact="0.048"/>
              <dgm:constr type="t" for="ch" forName="Parent1" refType="h" fact="0.2022"/>
              <dgm:constr type="w" for="ch" forName="Parent1" refType="w" fact="0.0902"/>
              <dgm:constr type="h" for="ch" forName="Parent1" refType="h" fact="0.3799"/>
              <dgm:constr type="l" for="ch" forName="Accent7" refType="w" fact="0.8646"/>
              <dgm:constr type="t" for="ch" forName="Accent7" refType="h" fact="0.1072"/>
              <dgm:constr type="w" for="ch" forName="Accent7" refType="w" fact="0.1354"/>
              <dgm:constr type="h" for="ch" forName="Accent7" refType="h" fact="0.5699"/>
              <dgm:constr type="l" for="ch" forName="ParentBackground7" refType="w" fact="0.8692"/>
              <dgm:constr type="t" for="ch" forName="ParentBackground7" refType="h" fact="0.1262"/>
              <dgm:constr type="w" for="ch" forName="ParentBackground7" refType="w" fact="0.1263"/>
              <dgm:constr type="h" for="ch" forName="ParentBackground7" refType="h" fact="0.5319"/>
              <dgm:constr type="l" for="ch" forName="Child7" refType="w" fact="0.8692"/>
              <dgm:constr type="t" for="ch" forName="Child7" refType="h" fact="0.6876"/>
              <dgm:constr type="w" for="ch" forName="Child7" refType="w" fact="0.1263"/>
              <dgm:constr type="h" for="ch" forName="Child7" refType="h" fact="0.3124"/>
              <dgm:constr type="l" for="ch" forName="Accent6" refType="w" fact="0.6967"/>
              <dgm:constr type="t" for="ch" forName="Accent6" refType="h" fact="-0.0109"/>
              <dgm:constr type="w" for="ch" forName="Accent6" refType="w" fact="0.1915"/>
              <dgm:constr type="h" for="ch" forName="Accent6" refType="h" fact="0.806"/>
              <dgm:constr type="l" for="ch" forName="ParentBackground6" refType="w" fact="0.7293"/>
              <dgm:constr type="t" for="ch" forName="ParentBackground6" refType="h" fact="0.1262"/>
              <dgm:constr type="w" for="ch" forName="ParentBackground6" refType="w" fact="0.1263"/>
              <dgm:constr type="h" for="ch" forName="ParentBackground6" refType="h" fact="0.5319"/>
              <dgm:constr type="l" for="ch" forName="Child6" refType="w" fact="0.7293"/>
              <dgm:constr type="t" for="ch" forName="Child6" refType="h" fact="0.6876"/>
              <dgm:constr type="w" for="ch" forName="Child6" refType="w" fact="0.1263"/>
              <dgm:constr type="h" for="ch" forName="Child6" refType="h" fact="0.3124"/>
              <dgm:constr type="l" for="ch" forName="Accent5" refType="w" fact="0.5569"/>
              <dgm:constr type="t" for="ch" forName="Accent5" refType="h" fact="-0.0109"/>
              <dgm:constr type="w" for="ch" forName="Accent5" refType="w" fact="0.1915"/>
              <dgm:constr type="h" for="ch" forName="Accent5" refType="h" fact="0.806"/>
              <dgm:constr type="l" for="ch" forName="ParentBackground5" refType="w" fact="0.5894"/>
              <dgm:constr type="t" for="ch" forName="ParentBackground5" refType="h" fact="0.1262"/>
              <dgm:constr type="w" for="ch" forName="ParentBackground5" refType="w" fact="0.1263"/>
              <dgm:constr type="h" for="ch" forName="ParentBackground5" refType="h" fact="0.5319"/>
              <dgm:constr type="l" for="ch" forName="Child5" refType="w" fact="0.5894"/>
              <dgm:constr type="t" for="ch" forName="Child5" refType="h" fact="0.6876"/>
              <dgm:constr type="w" for="ch" forName="Child5" refType="w" fact="0.1263"/>
              <dgm:constr type="h" for="ch" forName="Child5" refType="h" fact="0.3124"/>
              <dgm:constr type="l" for="ch" forName="Accent4" refType="w" fact="0.417"/>
              <dgm:constr type="t" for="ch" forName="Accent4" refType="h" fact="-0.0109"/>
              <dgm:constr type="w" for="ch" forName="Accent4" refType="w" fact="0.1915"/>
              <dgm:constr type="h" for="ch" forName="Accent4" refType="h" fact="0.806"/>
              <dgm:constr type="l" for="ch" forName="ParentBackground4" refType="w" fact="0.4496"/>
              <dgm:constr type="t" for="ch" forName="ParentBackground4" refType="h" fact="0.1262"/>
              <dgm:constr type="w" for="ch" forName="ParentBackground4" refType="w" fact="0.1263"/>
              <dgm:constr type="h" for="ch" forName="ParentBackground4" refType="h" fact="0.5319"/>
              <dgm:constr type="l" for="ch" forName="Child4" refType="w" fact="0.4496"/>
              <dgm:constr type="t" for="ch" forName="Child4" refType="h" fact="0.6876"/>
              <dgm:constr type="w" for="ch" forName="Child4" refType="w" fact="0.1263"/>
              <dgm:constr type="h" for="ch" forName="Child4" refType="h" fact="0.3124"/>
              <dgm:constr type="l" for="ch" forName="Accent3" refType="w" fact="0.2771"/>
              <dgm:constr type="t" for="ch" forName="Accent3" refType="h" fact="-0.0109"/>
              <dgm:constr type="w" for="ch" forName="Accent3" refType="w" fact="0.1915"/>
              <dgm:constr type="h" for="ch" forName="Accent3" refType="h" fact="0.806"/>
              <dgm:constr type="l" for="ch" forName="ParentBackground3" refType="w" fact="0.3097"/>
              <dgm:constr type="t" for="ch" forName="ParentBackground3" refType="h" fact="0.1262"/>
              <dgm:constr type="w" for="ch" forName="ParentBackground3" refType="w" fact="0.1263"/>
              <dgm:constr type="h" for="ch" forName="ParentBackground3" refType="h" fact="0.5319"/>
              <dgm:constr type="l" for="ch" forName="Child3" refType="w" fact="0.3097"/>
              <dgm:constr type="t" for="ch" forName="Child3" refType="h" fact="0.6876"/>
              <dgm:constr type="w" for="ch" forName="Child3" refType="w" fact="0.1263"/>
              <dgm:constr type="h" for="ch" forName="Child3" refType="h" fact="0.3124"/>
              <dgm:constr type="l" for="ch" forName="Accent2" refType="w" fact="0.1373"/>
              <dgm:constr type="t" for="ch" forName="Accent2" refType="h" fact="-0.0109"/>
              <dgm:constr type="w" for="ch" forName="Accent2" refType="w" fact="0.1915"/>
              <dgm:constr type="h" for="ch" forName="Accent2" refType="h" fact="0.806"/>
              <dgm:constr type="l" for="ch" forName="ParentBackground2" refType="w" fact="0.1698"/>
              <dgm:constr type="t" for="ch" forName="ParentBackground2" refType="h" fact="0.1262"/>
              <dgm:constr type="w" for="ch" forName="ParentBackground2" refType="w" fact="0.1263"/>
              <dgm:constr type="h" for="ch" forName="ParentBackground2" refType="h" fact="0.5319"/>
              <dgm:constr type="l" for="ch" forName="Child2" refType="w" fact="0.1698"/>
              <dgm:constr type="t" for="ch" forName="Child2" refType="h" fact="0.6876"/>
              <dgm:constr type="w" for="ch" forName="Child2" refType="w" fact="0.1263"/>
              <dgm:constr type="h" for="ch" forName="Child2" refType="h" fact="0.3124"/>
              <dgm:constr type="l" for="ch" forName="Accent1" refType="w" fact="-0.0026"/>
              <dgm:constr type="t" for="ch" forName="Accent1" refType="h" fact="-0.0109"/>
              <dgm:constr type="w" for="ch" forName="Accent1" refType="w" fact="0.1915"/>
              <dgm:constr type="h" for="ch" forName="Accent1" refType="h" fact="0.806"/>
              <dgm:constr type="l" for="ch" forName="ParentBackground1" refType="w" fact="0.03"/>
              <dgm:constr type="t" for="ch" forName="ParentBackground1" refType="h" fact="0.1262"/>
              <dgm:constr type="w" for="ch" forName="ParentBackground1" refType="w" fact="0.1263"/>
              <dgm:constr type="h" for="ch" forName="ParentBackground1" refType="h" fact="0.5319"/>
              <dgm:constr type="l" for="ch" forName="Child1" refType="w" fact="0.03"/>
              <dgm:constr type="t" for="ch" forName="Child1" refType="h" fact="0.6876"/>
              <dgm:constr type="w" for="ch" forName="Child1" refType="w" fact="0.1263"/>
              <dgm:constr type="h" for="ch" forName="Child1" refType="h" fact="0.3124"/>
            </dgm:constrLst>
          </dgm:if>
          <dgm:if name="Name11" axis="ch" ptType="node" func="cnt" op="equ" val="8">
            <dgm:alg type="composite">
              <dgm:param type="ar" val="4.7991"/>
            </dgm:alg>
            <dgm:constrLst>
              <dgm:constr type="primFontSz" for="des" forName="Child1" val="65"/>
              <dgm:constr type="primFontSz" for="des" forName="Parent1" val="65"/>
              <dgm:constr type="primFontSz" for="des" forName="Child1" refType="primFontSz" refFor="des" refForName="Parent1" op="lte"/>
              <dgm:constr type="primFontSz" for="des" forName="Child2" refType="primFontSz" refFor="des" refForName="Parent1" op="lte"/>
              <dgm:constr type="primFontSz" for="des" forName="Child3" refType="primFontSz" refFor="des" refForName="Parent1" op="lte"/>
              <dgm:constr type="primFontSz" for="des" forName="Child4" refType="primFontSz" refFor="des" refForName="Parent1" op="lte"/>
              <dgm:constr type="primFontSz" for="des" forName="Child5" refType="primFontSz" refFor="des" refForName="Parent1" op="lte"/>
              <dgm:constr type="primFontSz" for="des" forName="Child6" refType="primFontSz" refFor="des" refForName="Parent1" op="lte"/>
              <dgm:constr type="primFontSz" for="des" forName="Child7" refType="primFontSz" refFor="des" refForName="Parent1" op="lte"/>
              <dgm:constr type="primFontSz" for="des" forName="Child8" refType="primFontSz" refFor="des" refForName="Parent1" op="lte"/>
              <dgm:constr type="primFontSz" for="des" forName="Child1" refType="primFontSz" refFor="des" refForName="Parent2" op="lte"/>
              <dgm:constr type="primFontSz" for="des" forName="Child2" refType="primFontSz" refFor="des" refForName="Parent2" op="lte"/>
              <dgm:constr type="primFontSz" for="des" forName="Child3" refType="primFontSz" refFor="des" refForName="Parent2" op="lte"/>
              <dgm:constr type="primFontSz" for="des" forName="Child4" refType="primFontSz" refFor="des" refForName="Parent2" op="lte"/>
              <dgm:constr type="primFontSz" for="des" forName="Child5" refType="primFontSz" refFor="des" refForName="Parent2" op="lte"/>
              <dgm:constr type="primFontSz" for="des" forName="Child6" refType="primFontSz" refFor="des" refForName="Parent2" op="lte"/>
              <dgm:constr type="primFontSz" for="des" forName="Child7" refType="primFontSz" refFor="des" refForName="Parent2" op="lte"/>
              <dgm:constr type="primFontSz" for="des" forName="Child8" refType="primFontSz" refFor="des" refForName="Parent2" op="lte"/>
              <dgm:constr type="primFontSz" for="des" forName="Child1" refType="primFontSz" refFor="des" refForName="Parent3" op="lte"/>
              <dgm:constr type="primFontSz" for="des" forName="Child2" refType="primFontSz" refFor="des" refForName="Parent3" op="lte"/>
              <dgm:constr type="primFontSz" for="des" forName="Child3" refType="primFontSz" refFor="des" refForName="Parent3" op="lte"/>
              <dgm:constr type="primFontSz" for="des" forName="Child4" refType="primFontSz" refFor="des" refForName="Parent3" op="lte"/>
              <dgm:constr type="primFontSz" for="des" forName="Child5" refType="primFontSz" refFor="des" refForName="Parent3" op="lte"/>
              <dgm:constr type="primFontSz" for="des" forName="Child6" refType="primFontSz" refFor="des" refForName="Parent3" op="lte"/>
              <dgm:constr type="primFontSz" for="des" forName="Child7" refType="primFontSz" refFor="des" refForName="Parent3" op="lte"/>
              <dgm:constr type="primFontSz" for="des" forName="Child8" refType="primFontSz" refFor="des" refForName="Parent3" op="lte"/>
              <dgm:constr type="primFontSz" for="des" forName="Child1" refType="primFontSz" refFor="des" refForName="Parent4" op="lte"/>
              <dgm:constr type="primFontSz" for="des" forName="Child2" refType="primFontSz" refFor="des" refForName="Parent4" op="lte"/>
              <dgm:constr type="primFontSz" for="des" forName="Child3" refType="primFontSz" refFor="des" refForName="Parent4" op="lte"/>
              <dgm:constr type="primFontSz" for="des" forName="Child4" refType="primFontSz" refFor="des" refForName="Parent4" op="lte"/>
              <dgm:constr type="primFontSz" for="des" forName="Child5" refType="primFontSz" refFor="des" refForName="Parent4" op="lte"/>
              <dgm:constr type="primFontSz" for="des" forName="Child6" refType="primFontSz" refFor="des" refForName="Parent4" op="lte"/>
              <dgm:constr type="primFontSz" for="des" forName="Child7" refType="primFontSz" refFor="des" refForName="Parent4" op="lte"/>
              <dgm:constr type="primFontSz" for="des" forName="Child8" refType="primFontSz" refFor="des" refForName="Parent4" op="lte"/>
              <dgm:constr type="primFontSz" for="des" forName="Child1" refType="primFontSz" refFor="des" refForName="Parent5" op="lte"/>
              <dgm:constr type="primFontSz" for="des" forName="Child2" refType="primFontSz" refFor="des" refForName="Parent5" op="lte"/>
              <dgm:constr type="primFontSz" for="des" forName="Child3" refType="primFontSz" refFor="des" refForName="Parent5" op="lte"/>
              <dgm:constr type="primFontSz" for="des" forName="Child4" refType="primFontSz" refFor="des" refForName="Parent5" op="lte"/>
              <dgm:constr type="primFontSz" for="des" forName="Child5" refType="primFontSz" refFor="des" refForName="Parent5" op="lte"/>
              <dgm:constr type="primFontSz" for="des" forName="Child6" refType="primFontSz" refFor="des" refForName="Parent5" op="lte"/>
              <dgm:constr type="primFontSz" for="des" forName="Child7" refType="primFontSz" refFor="des" refForName="Parent5" op="lte"/>
              <dgm:constr type="primFontSz" for="des" forName="Child8" refType="primFontSz" refFor="des" refForName="Parent5" op="lte"/>
              <dgm:constr type="primFontSz" for="des" forName="Child1" refType="primFontSz" refFor="des" refForName="Parent6" op="lte"/>
              <dgm:constr type="primFontSz" for="des" forName="Child2" refType="primFontSz" refFor="des" refForName="Parent6" op="lte"/>
              <dgm:constr type="primFontSz" for="des" forName="Child3" refType="primFontSz" refFor="des" refForName="Parent6" op="lte"/>
              <dgm:constr type="primFontSz" for="des" forName="Child4" refType="primFontSz" refFor="des" refForName="Parent6" op="lte"/>
              <dgm:constr type="primFontSz" for="des" forName="Child5" refType="primFontSz" refFor="des" refForName="Parent6" op="lte"/>
              <dgm:constr type="primFontSz" for="des" forName="Child6" refType="primFontSz" refFor="des" refForName="Parent6" op="lte"/>
              <dgm:constr type="primFontSz" for="des" forName="Child7" refType="primFontSz" refFor="des" refForName="Parent6" op="lte"/>
              <dgm:constr type="primFontSz" for="des" forName="Child8" refType="primFontSz" refFor="des" refForName="Parent6" op="lte"/>
              <dgm:constr type="primFontSz" for="des" forName="Child1" refType="primFontSz" refFor="des" refForName="Parent7" op="lte"/>
              <dgm:constr type="primFontSz" for="des" forName="Child2" refType="primFontSz" refFor="des" refForName="Parent7" op="lte"/>
              <dgm:constr type="primFontSz" for="des" forName="Child3" refType="primFontSz" refFor="des" refForName="Parent7" op="lte"/>
              <dgm:constr type="primFontSz" for="des" forName="Child4" refType="primFontSz" refFor="des" refForName="Parent7" op="lte"/>
              <dgm:constr type="primFontSz" for="des" forName="Child5" refType="primFontSz" refFor="des" refForName="Parent7" op="lte"/>
              <dgm:constr type="primFontSz" for="des" forName="Child6" refType="primFontSz" refFor="des" refForName="Parent7" op="lte"/>
              <dgm:constr type="primFontSz" for="des" forName="Child7" refType="primFontSz" refFor="des" refForName="Parent7" op="lte"/>
              <dgm:constr type="primFontSz" for="des" forName="Child8" refType="primFontSz" refFor="des" refForName="Parent7" op="lte"/>
              <dgm:constr type="primFontSz" for="des" forName="Child1" refType="primFontSz" refFor="des" refForName="Parent8" op="lte"/>
              <dgm:constr type="primFontSz" for="des" forName="Child2" refType="primFontSz" refFor="des" refForName="Parent8" op="lte"/>
              <dgm:constr type="primFontSz" for="des" forName="Child3" refType="primFontSz" refFor="des" refForName="Parent8" op="lte"/>
              <dgm:constr type="primFontSz" for="des" forName="Child4" refType="primFontSz" refFor="des" refForName="Parent8" op="lte"/>
              <dgm:constr type="primFontSz" for="des" forName="Child5" refType="primFontSz" refFor="des" refForName="Parent8" op="lte"/>
              <dgm:constr type="primFontSz" for="des" forName="Child6" refType="primFontSz" refFor="des" refForName="Parent8" op="lte"/>
              <dgm:constr type="primFontSz" for="des" forName="Child7" refType="primFontSz" refFor="des" refForName="Parent8" op="lte"/>
              <dgm:constr type="primFontSz" for="des" forName="Child8" refType="primFontSz" refFor="des" refForName="Parent8" op="lte"/>
              <dgm:constr type="primFontSz" for="des" forName="Parent2" refType="primFontSz" refFor="des" refForName="Parent1" op="equ"/>
              <dgm:constr type="primFontSz" for="des" forName="Parent3" refType="primFontSz" refFor="des" refForName="Parent1" op="equ"/>
              <dgm:constr type="primFontSz" for="des" forName="Parent4" refType="primFontSz" refFor="des" refForName="Parent1" op="equ"/>
              <dgm:constr type="primFontSz" for="des" forName="Parent5" refType="primFontSz" refFor="des" refForName="Parent1" op="equ"/>
              <dgm:constr type="primFontSz" for="des" forName="Parent6" refType="primFontSz" refFor="des" refForName="Parent1" op="equ"/>
              <dgm:constr type="primFontSz" for="des" forName="Parent7" refType="primFontSz" refFor="des" refForName="Parent1" op="equ"/>
              <dgm:constr type="primFontSz" for="des" forName="Parent8" refType="primFontSz" refFor="des" refForName="Parent1" op="equ"/>
              <dgm:constr type="primFontSz" for="des" forName="Child2" refType="primFontSz" refFor="des" refForName="Child1" op="equ"/>
              <dgm:constr type="primFontSz" for="des" forName="Child3" refType="primFontSz" refFor="des" refForName="Child1" op="equ"/>
              <dgm:constr type="primFontSz" for="des" forName="Child4" refType="primFontSz" refFor="des" refForName="Child1" op="equ"/>
              <dgm:constr type="primFontSz" for="des" forName="Child5" refType="primFontSz" refFor="des" refForName="Child1" op="equ"/>
              <dgm:constr type="primFontSz" for="des" forName="Child6" refType="primFontSz" refFor="des" refForName="Child1" op="equ"/>
              <dgm:constr type="primFontSz" for="des" forName="Child7" refType="primFontSz" refFor="des" refForName="Child1" op="equ"/>
              <dgm:constr type="primFontSz" for="des" forName="Child8" refType="primFontSz" refFor="des" refForName="Child1" op="equ"/>
              <dgm:constr type="l" for="ch" forName="Parent8" refType="w" fact="0.901"/>
              <dgm:constr type="t" for="ch" forName="Parent8" refType="h" fact="0.2022"/>
              <dgm:constr type="w" for="ch" forName="Parent8" refType="w" fact="0.0792"/>
              <dgm:constr type="h" for="ch" forName="Parent8" refType="h" fact="0.3799"/>
              <dgm:constr type="l" for="ch" forName="Parent7" refType="w" fact="0.7783"/>
              <dgm:constr type="t" for="ch" forName="Parent7" refType="h" fact="0.2022"/>
              <dgm:constr type="w" for="ch" forName="Parent7" refType="w" fact="0.0792"/>
              <dgm:constr type="h" for="ch" forName="Parent7" refType="h" fact="0.3799"/>
              <dgm:constr type="l" for="ch" forName="Parent6" refType="w" fact="0.6556"/>
              <dgm:constr type="t" for="ch" forName="Parent6" refType="h" fact="0.2022"/>
              <dgm:constr type="w" for="ch" forName="Parent6" refType="w" fact="0.0792"/>
              <dgm:constr type="h" for="ch" forName="Parent6" refType="h" fact="0.3799"/>
              <dgm:constr type="l" for="ch" forName="Parent5" refType="w" fact="0.5329"/>
              <dgm:constr type="t" for="ch" forName="Parent5" refType="h" fact="0.2022"/>
              <dgm:constr type="w" for="ch" forName="Parent5" refType="w" fact="0.0792"/>
              <dgm:constr type="h" for="ch" forName="Parent5" refType="h" fact="0.3799"/>
              <dgm:constr type="l" for="ch" forName="Parent4" refType="w" fact="0.4102"/>
              <dgm:constr type="t" for="ch" forName="Parent4" refType="h" fact="0.2022"/>
              <dgm:constr type="w" for="ch" forName="Parent4" refType="w" fact="0.0792"/>
              <dgm:constr type="h" for="ch" forName="Parent4" refType="h" fact="0.3799"/>
              <dgm:constr type="l" for="ch" forName="Parent3" refType="w" fact="0.2875"/>
              <dgm:constr type="t" for="ch" forName="Parent3" refType="h" fact="0.2022"/>
              <dgm:constr type="w" for="ch" forName="Parent3" refType="w" fact="0.0792"/>
              <dgm:constr type="h" for="ch" forName="Parent3" refType="h" fact="0.3799"/>
              <dgm:constr type="l" for="ch" forName="Parent2" refType="w" fact="0.1648"/>
              <dgm:constr type="t" for="ch" forName="Parent2" refType="h" fact="0.2022"/>
              <dgm:constr type="w" for="ch" forName="Parent2" refType="w" fact="0.0792"/>
              <dgm:constr type="h" for="ch" forName="Parent2" refType="h" fact="0.3799"/>
              <dgm:constr type="l" for="ch" forName="Parent1" refType="w" fact="0.0421"/>
              <dgm:constr type="t" for="ch" forName="Parent1" refType="h" fact="0.2022"/>
              <dgm:constr type="w" for="ch" forName="Parent1" refType="w" fact="0.0792"/>
              <dgm:constr type="h" for="ch" forName="Parent1" refType="h" fact="0.3799"/>
              <dgm:constr type="l" for="ch" forName="Accent8" refType="w" fact="0.8813"/>
              <dgm:constr type="t" for="ch" forName="Accent8" refType="h" fact="0.1072"/>
              <dgm:constr type="w" for="ch" forName="Accent8" refType="w" fact="0.1187"/>
              <dgm:constr type="h" for="ch" forName="Accent8" refType="h" fact="0.5699"/>
              <dgm:constr type="l" for="ch" forName="ParentBackground8" refType="w" fact="0.8852"/>
              <dgm:constr type="t" for="ch" forName="ParentBackground8" refType="h" fact="0.1262"/>
              <dgm:constr type="w" for="ch" forName="ParentBackground8" refType="w" fact="0.1108"/>
              <dgm:constr type="h" for="ch" forName="ParentBackground8" refType="h" fact="0.5319"/>
              <dgm:constr type="l" for="ch" forName="Child8" refType="w" fact="0.8852"/>
              <dgm:constr type="t" for="ch" forName="Child8" refType="h" fact="0.6876"/>
              <dgm:constr type="w" for="ch" forName="Child8" refType="w" fact="0.1108"/>
              <dgm:constr type="h" for="ch" forName="Child8" refType="h" fact="0.3124"/>
              <dgm:constr type="l" for="ch" forName="Accent7" refType="w" fact="0.7339"/>
              <dgm:constr type="t" for="ch" forName="Accent7" refType="h" fact="-0.0109"/>
              <dgm:constr type="w" for="ch" forName="Accent7" refType="w" fact="0.1679"/>
              <dgm:constr type="h" for="ch" forName="Accent7" refType="h" fact="0.806"/>
              <dgm:constr type="l" for="ch" forName="ParentBackground7" refType="w" fact="0.7625"/>
              <dgm:constr type="t" for="ch" forName="ParentBackground7" refType="h" fact="0.1262"/>
              <dgm:constr type="w" for="ch" forName="ParentBackground7" refType="w" fact="0.1108"/>
              <dgm:constr type="h" for="ch" forName="ParentBackground7" refType="h" fact="0.5319"/>
              <dgm:constr type="l" for="ch" forName="Child7" refType="w" fact="0.7625"/>
              <dgm:constr type="t" for="ch" forName="Child7" refType="h" fact="0.6876"/>
              <dgm:constr type="w" for="ch" forName="Child7" refType="w" fact="0.1108"/>
              <dgm:constr type="h" for="ch" forName="Child7" refType="h" fact="0.3124"/>
              <dgm:constr type="l" for="ch" forName="Accent6" refType="w" fact="0.6112"/>
              <dgm:constr type="t" for="ch" forName="Accent6" refType="h" fact="-0.0109"/>
              <dgm:constr type="w" for="ch" forName="Accent6" refType="w" fact="0.1679"/>
              <dgm:constr type="h" for="ch" forName="Accent6" refType="h" fact="0.806"/>
              <dgm:constr type="l" for="ch" forName="ParentBackground6" refType="w" fact="0.6398"/>
              <dgm:constr type="t" for="ch" forName="ParentBackground6" refType="h" fact="0.1262"/>
              <dgm:constr type="w" for="ch" forName="ParentBackground6" refType="w" fact="0.1108"/>
              <dgm:constr type="h" for="ch" forName="ParentBackground6" refType="h" fact="0.5319"/>
              <dgm:constr type="l" for="ch" forName="Child6" refType="w" fact="0.6398"/>
              <dgm:constr type="t" for="ch" forName="Child6" refType="h" fact="0.6876"/>
              <dgm:constr type="w" for="ch" forName="Child6" refType="w" fact="0.1108"/>
              <dgm:constr type="h" for="ch" forName="Child6" refType="h" fact="0.3124"/>
              <dgm:constr type="l" for="ch" forName="Accent5" refType="w" fact="0.4885"/>
              <dgm:constr type="t" for="ch" forName="Accent5" refType="h" fact="-0.0109"/>
              <dgm:constr type="w" for="ch" forName="Accent5" refType="w" fact="0.1679"/>
              <dgm:constr type="h" for="ch" forName="Accent5" refType="h" fact="0.806"/>
              <dgm:constr type="l" for="ch" forName="ParentBackground5" refType="w" fact="0.5171"/>
              <dgm:constr type="t" for="ch" forName="ParentBackground5" refType="h" fact="0.1262"/>
              <dgm:constr type="w" for="ch" forName="ParentBackground5" refType="w" fact="0.1108"/>
              <dgm:constr type="h" for="ch" forName="ParentBackground5" refType="h" fact="0.5319"/>
              <dgm:constr type="l" for="ch" forName="Child5" refType="w" fact="0.5171"/>
              <dgm:constr type="t" for="ch" forName="Child5" refType="h" fact="0.6876"/>
              <dgm:constr type="w" for="ch" forName="Child5" refType="w" fact="0.1108"/>
              <dgm:constr type="h" for="ch" forName="Child5" refType="h" fact="0.3124"/>
              <dgm:constr type="l" for="ch" forName="Accent4" refType="w" fact="0.3658"/>
              <dgm:constr type="t" for="ch" forName="Accent4" refType="h" fact="-0.0109"/>
              <dgm:constr type="w" for="ch" forName="Accent4" refType="w" fact="0.1679"/>
              <dgm:constr type="h" for="ch" forName="Accent4" refType="h" fact="0.806"/>
              <dgm:constr type="l" for="ch" forName="ParentBackground4" refType="w" fact="0.3944"/>
              <dgm:constr type="t" for="ch" forName="ParentBackground4" refType="h" fact="0.1262"/>
              <dgm:constr type="w" for="ch" forName="ParentBackground4" refType="w" fact="0.1108"/>
              <dgm:constr type="h" for="ch" forName="ParentBackground4" refType="h" fact="0.5319"/>
              <dgm:constr type="l" for="ch" forName="Child4" refType="w" fact="0.3944"/>
              <dgm:constr type="t" for="ch" forName="Child4" refType="h" fact="0.6876"/>
              <dgm:constr type="w" for="ch" forName="Child4" refType="w" fact="0.1108"/>
              <dgm:constr type="h" for="ch" forName="Child4" refType="h" fact="0.3124"/>
              <dgm:constr type="l" for="ch" forName="Accent3" refType="w" fact="0.2431"/>
              <dgm:constr type="t" for="ch" forName="Accent3" refType="h" fact="-0.0109"/>
              <dgm:constr type="w" for="ch" forName="Accent3" refType="w" fact="0.1679"/>
              <dgm:constr type="h" for="ch" forName="Accent3" refType="h" fact="0.806"/>
              <dgm:constr type="l" for="ch" forName="ParentBackground3" refType="w" fact="0.2717"/>
              <dgm:constr type="t" for="ch" forName="ParentBackground3" refType="h" fact="0.1262"/>
              <dgm:constr type="w" for="ch" forName="ParentBackground3" refType="w" fact="0.1108"/>
              <dgm:constr type="h" for="ch" forName="ParentBackground3" refType="h" fact="0.5319"/>
              <dgm:constr type="l" for="ch" forName="Child3" refType="w" fact="0.2717"/>
              <dgm:constr type="t" for="ch" forName="Child3" refType="h" fact="0.6876"/>
              <dgm:constr type="w" for="ch" forName="Child3" refType="w" fact="0.1108"/>
              <dgm:constr type="h" for="ch" forName="Child3" refType="h" fact="0.3124"/>
              <dgm:constr type="l" for="ch" forName="Accent2" refType="w" fact="0.1204"/>
              <dgm:constr type="t" for="ch" forName="Accent2" refType="h" fact="-0.0109"/>
              <dgm:constr type="w" for="ch" forName="Accent2" refType="w" fact="0.1679"/>
              <dgm:constr type="h" for="ch" forName="Accent2" refType="h" fact="0.806"/>
              <dgm:constr type="l" for="ch" forName="ParentBackground2" refType="w" fact="0.149"/>
              <dgm:constr type="t" for="ch" forName="ParentBackground2" refType="h" fact="0.1262"/>
              <dgm:constr type="w" for="ch" forName="ParentBackground2" refType="w" fact="0.1108"/>
              <dgm:constr type="h" for="ch" forName="ParentBackground2" refType="h" fact="0.5319"/>
              <dgm:constr type="l" for="ch" forName="Child2" refType="w" fact="0.149"/>
              <dgm:constr type="t" for="ch" forName="Child2" refType="h" fact="0.6876"/>
              <dgm:constr type="w" for="ch" forName="Child2" refType="w" fact="0.1108"/>
              <dgm:constr type="h" for="ch" forName="Child2" refType="h" fact="0.3124"/>
              <dgm:constr type="l" for="ch" forName="Accent1" refType="w" fact="-0.0023"/>
              <dgm:constr type="t" for="ch" forName="Accent1" refType="h" fact="-0.0109"/>
              <dgm:constr type="w" for="ch" forName="Accent1" refType="w" fact="0.1679"/>
              <dgm:constr type="h" for="ch" forName="Accent1" refType="h" fact="0.806"/>
              <dgm:constr type="l" for="ch" forName="ParentBackground1" refType="w" fact="0.0263"/>
              <dgm:constr type="t" for="ch" forName="ParentBackground1" refType="h" fact="0.1262"/>
              <dgm:constr type="w" for="ch" forName="ParentBackground1" refType="w" fact="0.1108"/>
              <dgm:constr type="h" for="ch" forName="ParentBackground1" refType="h" fact="0.5319"/>
              <dgm:constr type="l" for="ch" forName="Child1" refType="w" fact="0.0263"/>
              <dgm:constr type="t" for="ch" forName="Child1" refType="h" fact="0.6876"/>
              <dgm:constr type="w" for="ch" forName="Child1" refType="w" fact="0.1108"/>
              <dgm:constr type="h" for="ch" forName="Child1" refType="h" fact="0.3124"/>
            </dgm:constrLst>
          </dgm:if>
          <dgm:if name="Name12" axis="ch" ptType="node" func="cnt" op="equ" val="9">
            <dgm:alg type="composite">
              <dgm:param type="ar" val="5.388"/>
            </dgm:alg>
            <dgm:constrLst>
              <dgm:constr type="primFontSz" for="des" forName="Child1" val="65"/>
              <dgm:constr type="primFontSz" for="des" forName="Parent1" val="65"/>
              <dgm:constr type="primFontSz" for="des" forName="Child1" refType="primFontSz" refFor="des" refForName="Parent1" op="lte"/>
              <dgm:constr type="primFontSz" for="des" forName="Child2" refType="primFontSz" refFor="des" refForName="Parent1" op="lte"/>
              <dgm:constr type="primFontSz" for="des" forName="Child3" refType="primFontSz" refFor="des" refForName="Parent1" op="lte"/>
              <dgm:constr type="primFontSz" for="des" forName="Child4" refType="primFontSz" refFor="des" refForName="Parent1" op="lte"/>
              <dgm:constr type="primFontSz" for="des" forName="Child5" refType="primFontSz" refFor="des" refForName="Parent1" op="lte"/>
              <dgm:constr type="primFontSz" for="des" forName="Child6" refType="primFontSz" refFor="des" refForName="Parent1" op="lte"/>
              <dgm:constr type="primFontSz" for="des" forName="Child7" refType="primFontSz" refFor="des" refForName="Parent1" op="lte"/>
              <dgm:constr type="primFontSz" for="des" forName="Child8" refType="primFontSz" refFor="des" refForName="Parent1" op="lte"/>
              <dgm:constr type="primFontSz" for="des" forName="Child9" refType="primFontSz" refFor="des" refForName="Parent1" op="lte"/>
              <dgm:constr type="primFontSz" for="des" forName="Child1" refType="primFontSz" refFor="des" refForName="Parent2" op="lte"/>
              <dgm:constr type="primFontSz" for="des" forName="Child2" refType="primFontSz" refFor="des" refForName="Parent2" op="lte"/>
              <dgm:constr type="primFontSz" for="des" forName="Child3" refType="primFontSz" refFor="des" refForName="Parent2" op="lte"/>
              <dgm:constr type="primFontSz" for="des" forName="Child4" refType="primFontSz" refFor="des" refForName="Parent2" op="lte"/>
              <dgm:constr type="primFontSz" for="des" forName="Child5" refType="primFontSz" refFor="des" refForName="Parent2" op="lte"/>
              <dgm:constr type="primFontSz" for="des" forName="Child6" refType="primFontSz" refFor="des" refForName="Parent2" op="lte"/>
              <dgm:constr type="primFontSz" for="des" forName="Child7" refType="primFontSz" refFor="des" refForName="Parent2" op="lte"/>
              <dgm:constr type="primFontSz" for="des" forName="Child8" refType="primFontSz" refFor="des" refForName="Parent2" op="lte"/>
              <dgm:constr type="primFontSz" for="des" forName="Child9" refType="primFontSz" refFor="des" refForName="Parent2" op="lte"/>
              <dgm:constr type="primFontSz" for="des" forName="Child1" refType="primFontSz" refFor="des" refForName="Parent3" op="lte"/>
              <dgm:constr type="primFontSz" for="des" forName="Child2" refType="primFontSz" refFor="des" refForName="Parent3" op="lte"/>
              <dgm:constr type="primFontSz" for="des" forName="Child3" refType="primFontSz" refFor="des" refForName="Parent3" op="lte"/>
              <dgm:constr type="primFontSz" for="des" forName="Child4" refType="primFontSz" refFor="des" refForName="Parent3" op="lte"/>
              <dgm:constr type="primFontSz" for="des" forName="Child5" refType="primFontSz" refFor="des" refForName="Parent3" op="lte"/>
              <dgm:constr type="primFontSz" for="des" forName="Child6" refType="primFontSz" refFor="des" refForName="Parent3" op="lte"/>
              <dgm:constr type="primFontSz" for="des" forName="Child7" refType="primFontSz" refFor="des" refForName="Parent3" op="lte"/>
              <dgm:constr type="primFontSz" for="des" forName="Child8" refType="primFontSz" refFor="des" refForName="Parent3" op="lte"/>
              <dgm:constr type="primFontSz" for="des" forName="Child9" refType="primFontSz" refFor="des" refForName="Parent3" op="lte"/>
              <dgm:constr type="primFontSz" for="des" forName="Child1" refType="primFontSz" refFor="des" refForName="Parent4" op="lte"/>
              <dgm:constr type="primFontSz" for="des" forName="Child2" refType="primFontSz" refFor="des" refForName="Parent4" op="lte"/>
              <dgm:constr type="primFontSz" for="des" forName="Child3" refType="primFontSz" refFor="des" refForName="Parent4" op="lte"/>
              <dgm:constr type="primFontSz" for="des" forName="Child4" refType="primFontSz" refFor="des" refForName="Parent4" op="lte"/>
              <dgm:constr type="primFontSz" for="des" forName="Child5" refType="primFontSz" refFor="des" refForName="Parent4" op="lte"/>
              <dgm:constr type="primFontSz" for="des" forName="Child6" refType="primFontSz" refFor="des" refForName="Parent4" op="lte"/>
              <dgm:constr type="primFontSz" for="des" forName="Child7" refType="primFontSz" refFor="des" refForName="Parent4" op="lte"/>
              <dgm:constr type="primFontSz" for="des" forName="Child8" refType="primFontSz" refFor="des" refForName="Parent4" op="lte"/>
              <dgm:constr type="primFontSz" for="des" forName="Child9" refType="primFontSz" refFor="des" refForName="Parent4" op="lte"/>
              <dgm:constr type="primFontSz" for="des" forName="Child1" refType="primFontSz" refFor="des" refForName="Parent5" op="lte"/>
              <dgm:constr type="primFontSz" for="des" forName="Child2" refType="primFontSz" refFor="des" refForName="Parent5" op="lte"/>
              <dgm:constr type="primFontSz" for="des" forName="Child3" refType="primFontSz" refFor="des" refForName="Parent5" op="lte"/>
              <dgm:constr type="primFontSz" for="des" forName="Child4" refType="primFontSz" refFor="des" refForName="Parent5" op="lte"/>
              <dgm:constr type="primFontSz" for="des" forName="Child5" refType="primFontSz" refFor="des" refForName="Parent5" op="lte"/>
              <dgm:constr type="primFontSz" for="des" forName="Child6" refType="primFontSz" refFor="des" refForName="Parent5" op="lte"/>
              <dgm:constr type="primFontSz" for="des" forName="Child7" refType="primFontSz" refFor="des" refForName="Parent5" op="lte"/>
              <dgm:constr type="primFontSz" for="des" forName="Child8" refType="primFontSz" refFor="des" refForName="Parent5" op="lte"/>
              <dgm:constr type="primFontSz" for="des" forName="Child9" refType="primFontSz" refFor="des" refForName="Parent5" op="lte"/>
              <dgm:constr type="primFontSz" for="des" forName="Child1" refType="primFontSz" refFor="des" refForName="Parent6" op="lte"/>
              <dgm:constr type="primFontSz" for="des" forName="Child2" refType="primFontSz" refFor="des" refForName="Parent6" op="lte"/>
              <dgm:constr type="primFontSz" for="des" forName="Child3" refType="primFontSz" refFor="des" refForName="Parent6" op="lte"/>
              <dgm:constr type="primFontSz" for="des" forName="Child4" refType="primFontSz" refFor="des" refForName="Parent6" op="lte"/>
              <dgm:constr type="primFontSz" for="des" forName="Child5" refType="primFontSz" refFor="des" refForName="Parent6" op="lte"/>
              <dgm:constr type="primFontSz" for="des" forName="Child6" refType="primFontSz" refFor="des" refForName="Parent6" op="lte"/>
              <dgm:constr type="primFontSz" for="des" forName="Child7" refType="primFontSz" refFor="des" refForName="Parent6" op="lte"/>
              <dgm:constr type="primFontSz" for="des" forName="Child8" refType="primFontSz" refFor="des" refForName="Parent6" op="lte"/>
              <dgm:constr type="primFontSz" for="des" forName="Child9" refType="primFontSz" refFor="des" refForName="Parent6" op="lte"/>
              <dgm:constr type="primFontSz" for="des" forName="Child1" refType="primFontSz" refFor="des" refForName="Parent7" op="lte"/>
              <dgm:constr type="primFontSz" for="des" forName="Child2" refType="primFontSz" refFor="des" refForName="Parent7" op="lte"/>
              <dgm:constr type="primFontSz" for="des" forName="Child3" refType="primFontSz" refFor="des" refForName="Parent7" op="lte"/>
              <dgm:constr type="primFontSz" for="des" forName="Child4" refType="primFontSz" refFor="des" refForName="Parent7" op="lte"/>
              <dgm:constr type="primFontSz" for="des" forName="Child5" refType="primFontSz" refFor="des" refForName="Parent7" op="lte"/>
              <dgm:constr type="primFontSz" for="des" forName="Child6" refType="primFontSz" refFor="des" refForName="Parent7" op="lte"/>
              <dgm:constr type="primFontSz" for="des" forName="Child7" refType="primFontSz" refFor="des" refForName="Parent7" op="lte"/>
              <dgm:constr type="primFontSz" for="des" forName="Child8" refType="primFontSz" refFor="des" refForName="Parent7" op="lte"/>
              <dgm:constr type="primFontSz" for="des" forName="Child9" refType="primFontSz" refFor="des" refForName="Parent7" op="lte"/>
              <dgm:constr type="primFontSz" for="des" forName="Child1" refType="primFontSz" refFor="des" refForName="Parent8" op="lte"/>
              <dgm:constr type="primFontSz" for="des" forName="Child2" refType="primFontSz" refFor="des" refForName="Parent8" op="lte"/>
              <dgm:constr type="primFontSz" for="des" forName="Child3" refType="primFontSz" refFor="des" refForName="Parent8" op="lte"/>
              <dgm:constr type="primFontSz" for="des" forName="Child4" refType="primFontSz" refFor="des" refForName="Parent8" op="lte"/>
              <dgm:constr type="primFontSz" for="des" forName="Child5" refType="primFontSz" refFor="des" refForName="Parent8" op="lte"/>
              <dgm:constr type="primFontSz" for="des" forName="Child6" refType="primFontSz" refFor="des" refForName="Parent8" op="lte"/>
              <dgm:constr type="primFontSz" for="des" forName="Child7" refType="primFontSz" refFor="des" refForName="Parent8" op="lte"/>
              <dgm:constr type="primFontSz" for="des" forName="Child8" refType="primFontSz" refFor="des" refForName="Parent8" op="lte"/>
              <dgm:constr type="primFontSz" for="des" forName="Child9" refType="primFontSz" refFor="des" refForName="Parent8" op="lte"/>
              <dgm:constr type="primFontSz" for="des" forName="Child1" refType="primFontSz" refFor="des" refForName="Parent9" op="lte"/>
              <dgm:constr type="primFontSz" for="des" forName="Child2" refType="primFontSz" refFor="des" refForName="Parent9" op="lte"/>
              <dgm:constr type="primFontSz" for="des" forName="Child3" refType="primFontSz" refFor="des" refForName="Parent9" op="lte"/>
              <dgm:constr type="primFontSz" for="des" forName="Child4" refType="primFontSz" refFor="des" refForName="Parent9" op="lte"/>
              <dgm:constr type="primFontSz" for="des" forName="Child5" refType="primFontSz" refFor="des" refForName="Parent9" op="lte"/>
              <dgm:constr type="primFontSz" for="des" forName="Child6" refType="primFontSz" refFor="des" refForName="Parent9" op="lte"/>
              <dgm:constr type="primFontSz" for="des" forName="Child7" refType="primFontSz" refFor="des" refForName="Parent9" op="lte"/>
              <dgm:constr type="primFontSz" for="des" forName="Child8" refType="primFontSz" refFor="des" refForName="Parent9" op="lte"/>
              <dgm:constr type="primFontSz" for="des" forName="Child9" refType="primFontSz" refFor="des" refForName="Parent9" op="lte"/>
              <dgm:constr type="primFontSz" for="des" forName="Parent2" refType="primFontSz" refFor="des" refForName="Parent1" op="equ"/>
              <dgm:constr type="primFontSz" for="des" forName="Parent3" refType="primFontSz" refFor="des" refForName="Parent1" op="equ"/>
              <dgm:constr type="primFontSz" for="des" forName="Parent4" refType="primFontSz" refFor="des" refForName="Parent1" op="equ"/>
              <dgm:constr type="primFontSz" for="des" forName="Parent5" refType="primFontSz" refFor="des" refForName="Parent1" op="equ"/>
              <dgm:constr type="primFontSz" for="des" forName="Parent6" refType="primFontSz" refFor="des" refForName="Parent1" op="equ"/>
              <dgm:constr type="primFontSz" for="des" forName="Parent7" refType="primFontSz" refFor="des" refForName="Parent1" op="equ"/>
              <dgm:constr type="primFontSz" for="des" forName="Parent8" refType="primFontSz" refFor="des" refForName="Parent1" op="equ"/>
              <dgm:constr type="primFontSz" for="des" forName="Parent9" refType="primFontSz" refFor="des" refForName="Parent1" op="equ"/>
              <dgm:constr type="primFontSz" for="des" forName="Child2" refType="primFontSz" refFor="des" refForName="Child1" op="equ"/>
              <dgm:constr type="primFontSz" for="des" forName="Child3" refType="primFontSz" refFor="des" refForName="Child1" op="equ"/>
              <dgm:constr type="primFontSz" for="des" forName="Child4" refType="primFontSz" refFor="des" refForName="Child1" op="equ"/>
              <dgm:constr type="primFontSz" for="des" forName="Child5" refType="primFontSz" refFor="des" refForName="Child1" op="equ"/>
              <dgm:constr type="primFontSz" for="des" forName="Child6" refType="primFontSz" refFor="des" refForName="Child1" op="equ"/>
              <dgm:constr type="primFontSz" for="des" forName="Child7" refType="primFontSz" refFor="des" refForName="Child1" op="equ"/>
              <dgm:constr type="primFontSz" for="des" forName="Child8" refType="primFontSz" refFor="des" refForName="Child1" op="equ"/>
              <dgm:constr type="primFontSz" for="des" forName="Child9" refType="primFontSz" refFor="des" refForName="Child1" op="equ"/>
              <dgm:constr type="l" for="ch" forName="Parent9" refType="w" fact="0.9119"/>
              <dgm:constr type="t" for="ch" forName="Parent9" refType="h" fact="0.2022"/>
              <dgm:constr type="w" for="ch" forName="Parent9" refType="w" fact="0.0705"/>
              <dgm:constr type="h" for="ch" forName="Parent9" refType="h" fact="0.3799"/>
              <dgm:constr type="l" for="ch" forName="Parent8" refType="w" fact="0.8026"/>
              <dgm:constr type="t" for="ch" forName="Parent8" refType="h" fact="0.2022"/>
              <dgm:constr type="w" for="ch" forName="Parent8" refType="w" fact="0.0705"/>
              <dgm:constr type="h" for="ch" forName="Parent8" refType="h" fact="0.3799"/>
              <dgm:constr type="l" for="ch" forName="Parent7" refType="w" fact="0.6933"/>
              <dgm:constr type="t" for="ch" forName="Parent7" refType="h" fact="0.2022"/>
              <dgm:constr type="w" for="ch" forName="Parent7" refType="w" fact="0.0705"/>
              <dgm:constr type="h" for="ch" forName="Parent7" refType="h" fact="0.3799"/>
              <dgm:constr type="l" for="ch" forName="Parent6" refType="w" fact="0.584"/>
              <dgm:constr type="t" for="ch" forName="Parent6" refType="h" fact="0.2022"/>
              <dgm:constr type="w" for="ch" forName="Parent6" refType="w" fact="0.0705"/>
              <dgm:constr type="h" for="ch" forName="Parent6" refType="h" fact="0.3799"/>
              <dgm:constr type="l" for="ch" forName="Parent5" refType="w" fact="0.4747"/>
              <dgm:constr type="t" for="ch" forName="Parent5" refType="h" fact="0.2022"/>
              <dgm:constr type="w" for="ch" forName="Parent5" refType="w" fact="0.0705"/>
              <dgm:constr type="h" for="ch" forName="Parent5" refType="h" fact="0.3799"/>
              <dgm:constr type="l" for="ch" forName="Parent4" refType="w" fact="0.3654"/>
              <dgm:constr type="t" for="ch" forName="Parent4" refType="h" fact="0.2022"/>
              <dgm:constr type="w" for="ch" forName="Parent4" refType="w" fact="0.0705"/>
              <dgm:constr type="h" for="ch" forName="Parent4" refType="h" fact="0.3799"/>
              <dgm:constr type="l" for="ch" forName="Parent3" refType="w" fact="0.2561"/>
              <dgm:constr type="t" for="ch" forName="Parent3" refType="h" fact="0.2022"/>
              <dgm:constr type="w" for="ch" forName="Parent3" refType="w" fact="0.0705"/>
              <dgm:constr type="h" for="ch" forName="Parent3" refType="h" fact="0.3799"/>
              <dgm:constr type="l" for="ch" forName="Parent2" refType="w" fact="0.1468"/>
              <dgm:constr type="t" for="ch" forName="Parent2" refType="h" fact="0.2022"/>
              <dgm:constr type="w" for="ch" forName="Parent2" refType="w" fact="0.0705"/>
              <dgm:constr type="h" for="ch" forName="Parent2" refType="h" fact="0.3799"/>
              <dgm:constr type="l" for="ch" forName="Parent1" refType="w" fact="0.0375"/>
              <dgm:constr type="t" for="ch" forName="Parent1" refType="h" fact="0.2022"/>
              <dgm:constr type="w" for="ch" forName="Parent1" refType="w" fact="0.0705"/>
              <dgm:constr type="h" for="ch" forName="Parent1" refType="h" fact="0.3799"/>
              <dgm:constr type="l" for="ch" forName="Accent9" refType="w" fact="0.8942"/>
              <dgm:constr type="t" for="ch" forName="Accent9" refType="h" fact="0.1072"/>
              <dgm:constr type="w" for="ch" forName="Accent9" refType="w" fact="0.1058"/>
              <dgm:constr type="h" for="ch" forName="Accent9" refType="h" fact="0.5699"/>
              <dgm:constr type="l" for="ch" forName="ParentBackground9" refType="w" fact="0.8978"/>
              <dgm:constr type="t" for="ch" forName="ParentBackground9" refType="h" fact="0.1262"/>
              <dgm:constr type="w" for="ch" forName="ParentBackground9" refType="w" fact="0.0987"/>
              <dgm:constr type="h" for="ch" forName="ParentBackground9" refType="h" fact="0.5319"/>
              <dgm:constr type="l" for="ch" forName="Child9" refType="w" fact="0.8978"/>
              <dgm:constr type="t" for="ch" forName="Child9" refType="h" fact="0.6876"/>
              <dgm:constr type="w" for="ch" forName="Child9" refType="w" fact="0.0987"/>
              <dgm:constr type="h" for="ch" forName="Child9" refType="h" fact="0.3124"/>
              <dgm:constr type="l" for="ch" forName="Accent8" refType="w" fact="0.763"/>
              <dgm:constr type="t" for="ch" forName="Accent8" refType="h" fact="-0.0109"/>
              <dgm:constr type="w" for="ch" forName="Accent8" refType="w" fact="0.1496"/>
              <dgm:constr type="h" for="ch" forName="Accent8" refType="h" fact="0.806"/>
              <dgm:constr type="l" for="ch" forName="ParentBackground8" refType="w" fact="0.7885"/>
              <dgm:constr type="t" for="ch" forName="ParentBackground8" refType="h" fact="0.1262"/>
              <dgm:constr type="w" for="ch" forName="ParentBackground8" refType="w" fact="0.0987"/>
              <dgm:constr type="h" for="ch" forName="ParentBackground8" refType="h" fact="0.5319"/>
              <dgm:constr type="l" for="ch" forName="Child8" refType="w" fact="0.7885"/>
              <dgm:constr type="t" for="ch" forName="Child8" refType="h" fact="0.6876"/>
              <dgm:constr type="w" for="ch" forName="Child8" refType="w" fact="0.0987"/>
              <dgm:constr type="h" for="ch" forName="Child8" refType="h" fact="0.3124"/>
              <dgm:constr type="l" for="ch" forName="Accent7" refType="w" fact="0.6538"/>
              <dgm:constr type="t" for="ch" forName="Accent7" refType="h" fact="-0.0109"/>
              <dgm:constr type="w" for="ch" forName="Accent7" refType="w" fact="0.1496"/>
              <dgm:constr type="h" for="ch" forName="Accent7" refType="h" fact="0.806"/>
              <dgm:constr type="l" for="ch" forName="ParentBackground7" refType="w" fact="0.6792"/>
              <dgm:constr type="t" for="ch" forName="ParentBackground7" refType="h" fact="0.1262"/>
              <dgm:constr type="w" for="ch" forName="ParentBackground7" refType="w" fact="0.0987"/>
              <dgm:constr type="h" for="ch" forName="ParentBackground7" refType="h" fact="0.5319"/>
              <dgm:constr type="l" for="ch" forName="Child7" refType="w" fact="0.6792"/>
              <dgm:constr type="t" for="ch" forName="Child7" refType="h" fact="0.6876"/>
              <dgm:constr type="w" for="ch" forName="Child7" refType="w" fact="0.0987"/>
              <dgm:constr type="h" for="ch" forName="Child7" refType="h" fact="0.3124"/>
              <dgm:constr type="l" for="ch" forName="Accent6" refType="w" fact="0.5445"/>
              <dgm:constr type="t" for="ch" forName="Accent6" refType="h" fact="-0.0109"/>
              <dgm:constr type="w" for="ch" forName="Accent6" refType="w" fact="0.1496"/>
              <dgm:constr type="h" for="ch" forName="Accent6" refType="h" fact="0.806"/>
              <dgm:constr type="l" for="ch" forName="ParentBackground6" refType="w" fact="0.5699"/>
              <dgm:constr type="t" for="ch" forName="ParentBackground6" refType="h" fact="0.1262"/>
              <dgm:constr type="w" for="ch" forName="ParentBackground6" refType="w" fact="0.0987"/>
              <dgm:constr type="h" for="ch" forName="ParentBackground6" refType="h" fact="0.5319"/>
              <dgm:constr type="l" for="ch" forName="Child6" refType="w" fact="0.5699"/>
              <dgm:constr type="t" for="ch" forName="Child6" refType="h" fact="0.6876"/>
              <dgm:constr type="w" for="ch" forName="Child6" refType="w" fact="0.0987"/>
              <dgm:constr type="h" for="ch" forName="Child6" refType="h" fact="0.3124"/>
              <dgm:constr type="l" for="ch" forName="Accent5" refType="w" fact="0.4352"/>
              <dgm:constr type="t" for="ch" forName="Accent5" refType="h" fact="-0.0109"/>
              <dgm:constr type="w" for="ch" forName="Accent5" refType="w" fact="0.1496"/>
              <dgm:constr type="h" for="ch" forName="Accent5" refType="h" fact="0.806"/>
              <dgm:constr type="l" for="ch" forName="ParentBackground5" refType="w" fact="0.4606"/>
              <dgm:constr type="t" for="ch" forName="ParentBackground5" refType="h" fact="0.1262"/>
              <dgm:constr type="w" for="ch" forName="ParentBackground5" refType="w" fact="0.0987"/>
              <dgm:constr type="h" for="ch" forName="ParentBackground5" refType="h" fact="0.5319"/>
              <dgm:constr type="l" for="ch" forName="Child5" refType="w" fact="0.4606"/>
              <dgm:constr type="t" for="ch" forName="Child5" refType="h" fact="0.6876"/>
              <dgm:constr type="w" for="ch" forName="Child5" refType="w" fact="0.0987"/>
              <dgm:constr type="h" for="ch" forName="Child5" refType="h" fact="0.3124"/>
              <dgm:constr type="l" for="ch" forName="Accent4" refType="w" fact="0.3259"/>
              <dgm:constr type="t" for="ch" forName="Accent4" refType="h" fact="-0.0109"/>
              <dgm:constr type="w" for="ch" forName="Accent4" refType="w" fact="0.1496"/>
              <dgm:constr type="h" for="ch" forName="Accent4" refType="h" fact="0.806"/>
              <dgm:constr type="l" for="ch" forName="ParentBackground4" refType="w" fact="0.3513"/>
              <dgm:constr type="t" for="ch" forName="ParentBackground4" refType="h" fact="0.1262"/>
              <dgm:constr type="w" for="ch" forName="ParentBackground4" refType="w" fact="0.0987"/>
              <dgm:constr type="h" for="ch" forName="ParentBackground4" refType="h" fact="0.5319"/>
              <dgm:constr type="l" for="ch" forName="Child4" refType="w" fact="0.3513"/>
              <dgm:constr type="t" for="ch" forName="Child4" refType="h" fact="0.6876"/>
              <dgm:constr type="w" for="ch" forName="Child4" refType="w" fact="0.0987"/>
              <dgm:constr type="h" for="ch" forName="Child4" refType="h" fact="0.3124"/>
              <dgm:constr type="l" for="ch" forName="Accent3" refType="w" fact="0.2166"/>
              <dgm:constr type="t" for="ch" forName="Accent3" refType="h" fact="-0.0109"/>
              <dgm:constr type="w" for="ch" forName="Accent3" refType="w" fact="0.1496"/>
              <dgm:constr type="h" for="ch" forName="Accent3" refType="h" fact="0.806"/>
              <dgm:constr type="l" for="ch" forName="ParentBackground3" refType="w" fact="0.242"/>
              <dgm:constr type="t" for="ch" forName="ParentBackground3" refType="h" fact="0.1262"/>
              <dgm:constr type="w" for="ch" forName="ParentBackground3" refType="w" fact="0.0987"/>
              <dgm:constr type="h" for="ch" forName="ParentBackground3" refType="h" fact="0.5319"/>
              <dgm:constr type="l" for="ch" forName="Child3" refType="w" fact="0.242"/>
              <dgm:constr type="t" for="ch" forName="Child3" refType="h" fact="0.6876"/>
              <dgm:constr type="w" for="ch" forName="Child3" refType="w" fact="0.0987"/>
              <dgm:constr type="h" for="ch" forName="Child3" refType="h" fact="0.3124"/>
              <dgm:constr type="l" for="ch" forName="Accent2" refType="w" fact="0.1073"/>
              <dgm:constr type="t" for="ch" forName="Accent2" refType="h" fact="-0.0109"/>
              <dgm:constr type="w" for="ch" forName="Accent2" refType="w" fact="0.1496"/>
              <dgm:constr type="h" for="ch" forName="Accent2" refType="h" fact="0.806"/>
              <dgm:constr type="l" for="ch" forName="ParentBackground2" refType="w" fact="0.1327"/>
              <dgm:constr type="t" for="ch" forName="ParentBackground2" refType="h" fact="0.1262"/>
              <dgm:constr type="w" for="ch" forName="ParentBackground2" refType="w" fact="0.0987"/>
              <dgm:constr type="h" for="ch" forName="ParentBackground2" refType="h" fact="0.5319"/>
              <dgm:constr type="l" for="ch" forName="Child2" refType="w" fact="0.1327"/>
              <dgm:constr type="t" for="ch" forName="Child2" refType="h" fact="0.6876"/>
              <dgm:constr type="w" for="ch" forName="Child2" refType="w" fact="0.0987"/>
              <dgm:constr type="h" for="ch" forName="Child2" refType="h" fact="0.3124"/>
              <dgm:constr type="l" for="ch" forName="Accent1" refType="w" fact="-0.002"/>
              <dgm:constr type="t" for="ch" forName="Accent1" refType="h" fact="-0.0109"/>
              <dgm:constr type="w" for="ch" forName="Accent1" refType="w" fact="0.1496"/>
              <dgm:constr type="h" for="ch" forName="Accent1" refType="h" fact="0.806"/>
              <dgm:constr type="l" for="ch" forName="ParentBackground1" refType="w" fact="0.0234"/>
              <dgm:constr type="t" for="ch" forName="ParentBackground1" refType="h" fact="0.1262"/>
              <dgm:constr type="w" for="ch" forName="ParentBackground1" refType="w" fact="0.0987"/>
              <dgm:constr type="h" for="ch" forName="ParentBackground1" refType="h" fact="0.5319"/>
              <dgm:constr type="l" for="ch" forName="Child1" refType="w" fact="0.0234"/>
              <dgm:constr type="t" for="ch" forName="Child1" refType="h" fact="0.6876"/>
              <dgm:constr type="w" for="ch" forName="Child1" refType="w" fact="0.0987"/>
              <dgm:constr type="h" for="ch" forName="Child1" refType="h" fact="0.3124"/>
            </dgm:constrLst>
          </dgm:if>
          <dgm:if name="Name13" axis="ch" ptType="node" func="cnt" op="equ" val="10">
            <dgm:alg type="composite">
              <dgm:param type="ar" val="5.9769"/>
            </dgm:alg>
            <dgm:constrLst>
              <dgm:constr type="primFontSz" for="des" forName="Child1" val="65"/>
              <dgm:constr type="primFontSz" for="des" forName="Parent1" val="65"/>
              <dgm:constr type="primFontSz" for="des" forName="Child1" refType="primFontSz" refFor="des" refForName="Parent1" op="lte"/>
              <dgm:constr type="primFontSz" for="des" forName="Child2" refType="primFontSz" refFor="des" refForName="Parent1" op="lte"/>
              <dgm:constr type="primFontSz" for="des" forName="Child3" refType="primFontSz" refFor="des" refForName="Parent1" op="lte"/>
              <dgm:constr type="primFontSz" for="des" forName="Child4" refType="primFontSz" refFor="des" refForName="Parent1" op="lte"/>
              <dgm:constr type="primFontSz" for="des" forName="Child5" refType="primFontSz" refFor="des" refForName="Parent1" op="lte"/>
              <dgm:constr type="primFontSz" for="des" forName="Child6" refType="primFontSz" refFor="des" refForName="Parent1" op="lte"/>
              <dgm:constr type="primFontSz" for="des" forName="Child7" refType="primFontSz" refFor="des" refForName="Parent1" op="lte"/>
              <dgm:constr type="primFontSz" for="des" forName="Child8" refType="primFontSz" refFor="des" refForName="Parent1" op="lte"/>
              <dgm:constr type="primFontSz" for="des" forName="Child9" refType="primFontSz" refFor="des" refForName="Parent1" op="lte"/>
              <dgm:constr type="primFontSz" for="des" forName="Child10" refType="primFontSz" refFor="des" refForName="Parent1" op="lte"/>
              <dgm:constr type="primFontSz" for="des" forName="Child1" refType="primFontSz" refFor="des" refForName="Parent2" op="lte"/>
              <dgm:constr type="primFontSz" for="des" forName="Child2" refType="primFontSz" refFor="des" refForName="Parent2" op="lte"/>
              <dgm:constr type="primFontSz" for="des" forName="Child3" refType="primFontSz" refFor="des" refForName="Parent2" op="lte"/>
              <dgm:constr type="primFontSz" for="des" forName="Child4" refType="primFontSz" refFor="des" refForName="Parent2" op="lte"/>
              <dgm:constr type="primFontSz" for="des" forName="Child5" refType="primFontSz" refFor="des" refForName="Parent2" op="lte"/>
              <dgm:constr type="primFontSz" for="des" forName="Child6" refType="primFontSz" refFor="des" refForName="Parent2" op="lte"/>
              <dgm:constr type="primFontSz" for="des" forName="Child7" refType="primFontSz" refFor="des" refForName="Parent2" op="lte"/>
              <dgm:constr type="primFontSz" for="des" forName="Child8" refType="primFontSz" refFor="des" refForName="Parent2" op="lte"/>
              <dgm:constr type="primFontSz" for="des" forName="Child9" refType="primFontSz" refFor="des" refForName="Parent2" op="lte"/>
              <dgm:constr type="primFontSz" for="des" forName="Child10" refType="primFontSz" refFor="des" refForName="Parent2" op="lte"/>
              <dgm:constr type="primFontSz" for="des" forName="Child1" refType="primFontSz" refFor="des" refForName="Parent3" op="lte"/>
              <dgm:constr type="primFontSz" for="des" forName="Child2" refType="primFontSz" refFor="des" refForName="Parent3" op="lte"/>
              <dgm:constr type="primFontSz" for="des" forName="Child3" refType="primFontSz" refFor="des" refForName="Parent3" op="lte"/>
              <dgm:constr type="primFontSz" for="des" forName="Child4" refType="primFontSz" refFor="des" refForName="Parent3" op="lte"/>
              <dgm:constr type="primFontSz" for="des" forName="Child5" refType="primFontSz" refFor="des" refForName="Parent3" op="lte"/>
              <dgm:constr type="primFontSz" for="des" forName="Child6" refType="primFontSz" refFor="des" refForName="Parent3" op="lte"/>
              <dgm:constr type="primFontSz" for="des" forName="Child7" refType="primFontSz" refFor="des" refForName="Parent3" op="lte"/>
              <dgm:constr type="primFontSz" for="des" forName="Child8" refType="primFontSz" refFor="des" refForName="Parent3" op="lte"/>
              <dgm:constr type="primFontSz" for="des" forName="Child9" refType="primFontSz" refFor="des" refForName="Parent3" op="lte"/>
              <dgm:constr type="primFontSz" for="des" forName="Child10" refType="primFontSz" refFor="des" refForName="Parent3" op="lte"/>
              <dgm:constr type="primFontSz" for="des" forName="Child1" refType="primFontSz" refFor="des" refForName="Parent4" op="lte"/>
              <dgm:constr type="primFontSz" for="des" forName="Child2" refType="primFontSz" refFor="des" refForName="Parent4" op="lte"/>
              <dgm:constr type="primFontSz" for="des" forName="Child3" refType="primFontSz" refFor="des" refForName="Parent4" op="lte"/>
              <dgm:constr type="primFontSz" for="des" forName="Child4" refType="primFontSz" refFor="des" refForName="Parent4" op="lte"/>
              <dgm:constr type="primFontSz" for="des" forName="Child5" refType="primFontSz" refFor="des" refForName="Parent4" op="lte"/>
              <dgm:constr type="primFontSz" for="des" forName="Child6" refType="primFontSz" refFor="des" refForName="Parent4" op="lte"/>
              <dgm:constr type="primFontSz" for="des" forName="Child7" refType="primFontSz" refFor="des" refForName="Parent4" op="lte"/>
              <dgm:constr type="primFontSz" for="des" forName="Child8" refType="primFontSz" refFor="des" refForName="Parent4" op="lte"/>
              <dgm:constr type="primFontSz" for="des" forName="Child9" refType="primFontSz" refFor="des" refForName="Parent4" op="lte"/>
              <dgm:constr type="primFontSz" for="des" forName="Child10" refType="primFontSz" refFor="des" refForName="Parent4" op="lte"/>
              <dgm:constr type="primFontSz" for="des" forName="Child1" refType="primFontSz" refFor="des" refForName="Parent5" op="lte"/>
              <dgm:constr type="primFontSz" for="des" forName="Child2" refType="primFontSz" refFor="des" refForName="Parent5" op="lte"/>
              <dgm:constr type="primFontSz" for="des" forName="Child3" refType="primFontSz" refFor="des" refForName="Parent5" op="lte"/>
              <dgm:constr type="primFontSz" for="des" forName="Child4" refType="primFontSz" refFor="des" refForName="Parent5" op="lte"/>
              <dgm:constr type="primFontSz" for="des" forName="Child5" refType="primFontSz" refFor="des" refForName="Parent5" op="lte"/>
              <dgm:constr type="primFontSz" for="des" forName="Child6" refType="primFontSz" refFor="des" refForName="Parent5" op="lte"/>
              <dgm:constr type="primFontSz" for="des" forName="Child7" refType="primFontSz" refFor="des" refForName="Parent5" op="lte"/>
              <dgm:constr type="primFontSz" for="des" forName="Child8" refType="primFontSz" refFor="des" refForName="Parent5" op="lte"/>
              <dgm:constr type="primFontSz" for="des" forName="Child9" refType="primFontSz" refFor="des" refForName="Parent5" op="lte"/>
              <dgm:constr type="primFontSz" for="des" forName="Child10" refType="primFontSz" refFor="des" refForName="Parent5" op="lte"/>
              <dgm:constr type="primFontSz" for="des" forName="Child1" refType="primFontSz" refFor="des" refForName="Parent6" op="lte"/>
              <dgm:constr type="primFontSz" for="des" forName="Child2" refType="primFontSz" refFor="des" refForName="Parent6" op="lte"/>
              <dgm:constr type="primFontSz" for="des" forName="Child3" refType="primFontSz" refFor="des" refForName="Parent6" op="lte"/>
              <dgm:constr type="primFontSz" for="des" forName="Child4" refType="primFontSz" refFor="des" refForName="Parent6" op="lte"/>
              <dgm:constr type="primFontSz" for="des" forName="Child5" refType="primFontSz" refFor="des" refForName="Parent6" op="lte"/>
              <dgm:constr type="primFontSz" for="des" forName="Child6" refType="primFontSz" refFor="des" refForName="Parent6" op="lte"/>
              <dgm:constr type="primFontSz" for="des" forName="Child7" refType="primFontSz" refFor="des" refForName="Parent6" op="lte"/>
              <dgm:constr type="primFontSz" for="des" forName="Child8" refType="primFontSz" refFor="des" refForName="Parent6" op="lte"/>
              <dgm:constr type="primFontSz" for="des" forName="Child9" refType="primFontSz" refFor="des" refForName="Parent6" op="lte"/>
              <dgm:constr type="primFontSz" for="des" forName="Child10" refType="primFontSz" refFor="des" refForName="Parent7" op="lte"/>
              <dgm:constr type="primFontSz" for="des" forName="Child1" refType="primFontSz" refFor="des" refForName="Parent7" op="lte"/>
              <dgm:constr type="primFontSz" for="des" forName="Child2" refType="primFontSz" refFor="des" refForName="Parent7" op="lte"/>
              <dgm:constr type="primFontSz" for="des" forName="Child3" refType="primFontSz" refFor="des" refForName="Parent7" op="lte"/>
              <dgm:constr type="primFontSz" for="des" forName="Child4" refType="primFontSz" refFor="des" refForName="Parent7" op="lte"/>
              <dgm:constr type="primFontSz" for="des" forName="Child5" refType="primFontSz" refFor="des" refForName="Parent7" op="lte"/>
              <dgm:constr type="primFontSz" for="des" forName="Child6" refType="primFontSz" refFor="des" refForName="Parent7" op="lte"/>
              <dgm:constr type="primFontSz" for="des" forName="Child7" refType="primFontSz" refFor="des" refForName="Parent7" op="lte"/>
              <dgm:constr type="primFontSz" for="des" forName="Child8" refType="primFontSz" refFor="des" refForName="Parent7" op="lte"/>
              <dgm:constr type="primFontSz" for="des" forName="Child9" refType="primFontSz" refFor="des" refForName="Parent7" op="lte"/>
              <dgm:constr type="primFontSz" for="des" forName="Child10" refType="primFontSz" refFor="des" refForName="Parent7" op="lte"/>
              <dgm:constr type="primFontSz" for="des" forName="Child1" refType="primFontSz" refFor="des" refForName="Parent8" op="lte"/>
              <dgm:constr type="primFontSz" for="des" forName="Child2" refType="primFontSz" refFor="des" refForName="Parent8" op="lte"/>
              <dgm:constr type="primFontSz" for="des" forName="Child3" refType="primFontSz" refFor="des" refForName="Parent8" op="lte"/>
              <dgm:constr type="primFontSz" for="des" forName="Child4" refType="primFontSz" refFor="des" refForName="Parent8" op="lte"/>
              <dgm:constr type="primFontSz" for="des" forName="Child5" refType="primFontSz" refFor="des" refForName="Parent8" op="lte"/>
              <dgm:constr type="primFontSz" for="des" forName="Child6" refType="primFontSz" refFor="des" refForName="Parent8" op="lte"/>
              <dgm:constr type="primFontSz" for="des" forName="Child7" refType="primFontSz" refFor="des" refForName="Parent8" op="lte"/>
              <dgm:constr type="primFontSz" for="des" forName="Child8" refType="primFontSz" refFor="des" refForName="Parent8" op="lte"/>
              <dgm:constr type="primFontSz" for="des" forName="Child9" refType="primFontSz" refFor="des" refForName="Parent8" op="lte"/>
              <dgm:constr type="primFontSz" for="des" forName="Child10" refType="primFontSz" refFor="des" refForName="Parent8" op="lte"/>
              <dgm:constr type="primFontSz" for="des" forName="Child1" refType="primFontSz" refFor="des" refForName="Parent9" op="lte"/>
              <dgm:constr type="primFontSz" for="des" forName="Child2" refType="primFontSz" refFor="des" refForName="Parent9" op="lte"/>
              <dgm:constr type="primFontSz" for="des" forName="Child3" refType="primFontSz" refFor="des" refForName="Parent9" op="lte"/>
              <dgm:constr type="primFontSz" for="des" forName="Child4" refType="primFontSz" refFor="des" refForName="Parent9" op="lte"/>
              <dgm:constr type="primFontSz" for="des" forName="Child5" refType="primFontSz" refFor="des" refForName="Parent9" op="lte"/>
              <dgm:constr type="primFontSz" for="des" forName="Child6" refType="primFontSz" refFor="des" refForName="Parent9" op="lte"/>
              <dgm:constr type="primFontSz" for="des" forName="Child7" refType="primFontSz" refFor="des" refForName="Parent9" op="lte"/>
              <dgm:constr type="primFontSz" for="des" forName="Child8" refType="primFontSz" refFor="des" refForName="Parent9" op="lte"/>
              <dgm:constr type="primFontSz" for="des" forName="Child9" refType="primFontSz" refFor="des" refForName="Parent9" op="lte"/>
              <dgm:constr type="primFontSz" for="des" forName="Child10" refType="primFontSz" refFor="des" refForName="Parent9" op="lte"/>
              <dgm:constr type="primFontSz" for="des" forName="Child1" refType="primFontSz" refFor="des" refForName="Parent10" op="lte"/>
              <dgm:constr type="primFontSz" for="des" forName="Child2" refType="primFontSz" refFor="des" refForName="Parent10" op="lte"/>
              <dgm:constr type="primFontSz" for="des" forName="Child3" refType="primFontSz" refFor="des" refForName="Parent10" op="lte"/>
              <dgm:constr type="primFontSz" for="des" forName="Child4" refType="primFontSz" refFor="des" refForName="Parent10" op="lte"/>
              <dgm:constr type="primFontSz" for="des" forName="Child5" refType="primFontSz" refFor="des" refForName="Parent10" op="lte"/>
              <dgm:constr type="primFontSz" for="des" forName="Child6" refType="primFontSz" refFor="des" refForName="Parent10" op="lte"/>
              <dgm:constr type="primFontSz" for="des" forName="Child7" refType="primFontSz" refFor="des" refForName="Parent10" op="lte"/>
              <dgm:constr type="primFontSz" for="des" forName="Child8" refType="primFontSz" refFor="des" refForName="Parent10" op="lte"/>
              <dgm:constr type="primFontSz" for="des" forName="Child9" refType="primFontSz" refFor="des" refForName="Parent10" op="lte"/>
              <dgm:constr type="primFontSz" for="des" forName="Child10" refType="primFontSz" refFor="des" refForName="Parent10" op="lte"/>
              <dgm:constr type="primFontSz" for="des" forName="Parent2" refType="primFontSz" refFor="des" refForName="Parent1" op="equ"/>
              <dgm:constr type="primFontSz" for="des" forName="Parent3" refType="primFontSz" refFor="des" refForName="Parent1" op="equ"/>
              <dgm:constr type="primFontSz" for="des" forName="Parent4" refType="primFontSz" refFor="des" refForName="Parent1" op="equ"/>
              <dgm:constr type="primFontSz" for="des" forName="Parent5" refType="primFontSz" refFor="des" refForName="Parent1" op="equ"/>
              <dgm:constr type="primFontSz" for="des" forName="Parent6" refType="primFontSz" refFor="des" refForName="Parent1" op="equ"/>
              <dgm:constr type="primFontSz" for="des" forName="Parent7" refType="primFontSz" refFor="des" refForName="Parent1" op="equ"/>
              <dgm:constr type="primFontSz" for="des" forName="Parent8" refType="primFontSz" refFor="des" refForName="Parent1" op="equ"/>
              <dgm:constr type="primFontSz" for="des" forName="Parent9" refType="primFontSz" refFor="des" refForName="Parent1" op="equ"/>
              <dgm:constr type="primFontSz" for="des" forName="Parent10" refType="primFontSz" refFor="des" refForName="Parent1" op="equ"/>
              <dgm:constr type="primFontSz" for="des" forName="Child2" refType="primFontSz" refFor="des" refForName="Child1" op="equ"/>
              <dgm:constr type="primFontSz" for="des" forName="Child3" refType="primFontSz" refFor="des" refForName="Child1" op="equ"/>
              <dgm:constr type="primFontSz" for="des" forName="Child4" refType="primFontSz" refFor="des" refForName="Child1" op="equ"/>
              <dgm:constr type="primFontSz" for="des" forName="Child5" refType="primFontSz" refFor="des" refForName="Child1" op="equ"/>
              <dgm:constr type="primFontSz" for="des" forName="Child6" refType="primFontSz" refFor="des" refForName="Child1" op="equ"/>
              <dgm:constr type="primFontSz" for="des" forName="Child7" refType="primFontSz" refFor="des" refForName="Child1" op="equ"/>
              <dgm:constr type="primFontSz" for="des" forName="Child8" refType="primFontSz" refFor="des" refForName="Child1" op="equ"/>
              <dgm:constr type="primFontSz" for="des" forName="Child9" refType="primFontSz" refFor="des" refForName="Child1" op="equ"/>
              <dgm:constr type="primFontSz" for="des" forName="Child10" refType="primFontSz" refFor="des" refForName="Child1" op="equ"/>
              <dgm:constr type="l" for="ch" forName="Parent10" refType="w" fact="0.9205"/>
              <dgm:constr type="t" for="ch" forName="Parent10" refType="h" fact="0.2022"/>
              <dgm:constr type="w" for="ch" forName="Parent10" refType="w" fact="0.0636"/>
              <dgm:constr type="h" for="ch" forName="Parent10" refType="h" fact="0.3799"/>
              <dgm:constr type="l" for="ch" forName="Parent9" refType="w" fact="0.822"/>
              <dgm:constr type="t" for="ch" forName="Parent9" refType="h" fact="0.2022"/>
              <dgm:constr type="w" for="ch" forName="Parent9" refType="w" fact="0.0636"/>
              <dgm:constr type="h" for="ch" forName="Parent9" refType="h" fact="0.3799"/>
              <dgm:constr type="l" for="ch" forName="Parent8" refType="w" fact="0.7235"/>
              <dgm:constr type="t" for="ch" forName="Parent8" refType="h" fact="0.2022"/>
              <dgm:constr type="w" for="ch" forName="Parent8" refType="w" fact="0.0636"/>
              <dgm:constr type="h" for="ch" forName="Parent8" refType="h" fact="0.3799"/>
              <dgm:constr type="l" for="ch" forName="Parent7" refType="w" fact="0.625"/>
              <dgm:constr type="t" for="ch" forName="Parent7" refType="h" fact="0.2022"/>
              <dgm:constr type="w" for="ch" forName="Parent7" refType="w" fact="0.0636"/>
              <dgm:constr type="h" for="ch" forName="Parent7" refType="h" fact="0.3799"/>
              <dgm:constr type="l" for="ch" forName="Parent6" refType="w" fact="0.5264"/>
              <dgm:constr type="t" for="ch" forName="Parent6" refType="h" fact="0.2022"/>
              <dgm:constr type="w" for="ch" forName="Parent6" refType="w" fact="0.0636"/>
              <dgm:constr type="h" for="ch" forName="Parent6" refType="h" fact="0.3799"/>
              <dgm:constr type="l" for="ch" forName="Parent5" refType="w" fact="0.4279"/>
              <dgm:constr type="t" for="ch" forName="Parent5" refType="h" fact="0.2022"/>
              <dgm:constr type="w" for="ch" forName="Parent5" refType="w" fact="0.0636"/>
              <dgm:constr type="h" for="ch" forName="Parent5" refType="h" fact="0.3799"/>
              <dgm:constr type="l" for="ch" forName="Parent4" refType="w" fact="0.3294"/>
              <dgm:constr type="t" for="ch" forName="Parent4" refType="h" fact="0.2022"/>
              <dgm:constr type="w" for="ch" forName="Parent4" refType="w" fact="0.0636"/>
              <dgm:constr type="h" for="ch" forName="Parent4" refType="h" fact="0.3799"/>
              <dgm:constr type="l" for="ch" forName="Parent3" refType="w" fact="0.2309"/>
              <dgm:constr type="t" for="ch" forName="Parent3" refType="h" fact="0.2022"/>
              <dgm:constr type="w" for="ch" forName="Parent3" refType="w" fact="0.0636"/>
              <dgm:constr type="h" for="ch" forName="Parent3" refType="h" fact="0.3799"/>
              <dgm:constr type="l" for="ch" forName="Parent2" refType="w" fact="0.1324"/>
              <dgm:constr type="t" for="ch" forName="Parent2" refType="h" fact="0.2022"/>
              <dgm:constr type="w" for="ch" forName="Parent2" refType="w" fact="0.0636"/>
              <dgm:constr type="h" for="ch" forName="Parent2" refType="h" fact="0.3799"/>
              <dgm:constr type="l" for="ch" forName="Parent1" refType="w" fact="0.0338"/>
              <dgm:constr type="t" for="ch" forName="Parent1" refType="h" fact="0.2022"/>
              <dgm:constr type="w" for="ch" forName="Parent1" refType="w" fact="0.0636"/>
              <dgm:constr type="h" for="ch" forName="Parent1" refType="h" fact="0.3799"/>
              <dgm:constr type="l" for="ch" forName="Accent10" refType="w" fact="0.9047"/>
              <dgm:constr type="t" for="ch" forName="Accent10" refType="h" fact="0.1072"/>
              <dgm:constr type="w" for="ch" forName="Accent10" refType="w" fact="0.0953"/>
              <dgm:constr type="h" for="ch" forName="Accent10" refType="h" fact="0.5699"/>
              <dgm:constr type="l" for="ch" forName="ParentBackground10" refType="w" fact="0.9078"/>
              <dgm:constr type="t" for="ch" forName="ParentBackground10" refType="h" fact="0.1262"/>
              <dgm:constr type="w" for="ch" forName="ParentBackground10" refType="w" fact="0.089"/>
              <dgm:constr type="h" for="ch" forName="ParentBackground10" refType="h" fact="0.5319"/>
              <dgm:constr type="l" for="ch" forName="Child10" refType="w" fact="0.9078"/>
              <dgm:constr type="t" for="ch" forName="Child10" refType="h" fact="0.6876"/>
              <dgm:constr type="w" for="ch" forName="Child10" refType="w" fact="0.089"/>
              <dgm:constr type="h" for="ch" forName="Child10" refType="h" fact="0.3124"/>
              <dgm:constr type="l" for="ch" forName="Accent9" refType="w" fact="0.7864"/>
              <dgm:constr type="t" for="ch" forName="Accent9" refType="h" fact="-0.0109"/>
              <dgm:constr type="w" for="ch" forName="Accent9" refType="w" fact="0.1348"/>
              <dgm:constr type="h" for="ch" forName="Accent9" refType="h" fact="0.806"/>
              <dgm:constr type="l" for="ch" forName="ParentBackground9" refType="w" fact="0.8093"/>
              <dgm:constr type="t" for="ch" forName="ParentBackground9" refType="h" fact="0.1262"/>
              <dgm:constr type="w" for="ch" forName="ParentBackground9" refType="w" fact="0.089"/>
              <dgm:constr type="h" for="ch" forName="ParentBackground9" refType="h" fact="0.5319"/>
              <dgm:constr type="l" for="ch" forName="Child9" refType="w" fact="0.8093"/>
              <dgm:constr type="t" for="ch" forName="Child9" refType="h" fact="0.6876"/>
              <dgm:constr type="w" for="ch" forName="Child9" refType="w" fact="0.089"/>
              <dgm:constr type="h" for="ch" forName="Child9" refType="h" fact="0.3124"/>
              <dgm:constr type="l" for="ch" forName="Accent8" refType="w" fact="0.6879"/>
              <dgm:constr type="t" for="ch" forName="Accent8" refType="h" fact="-0.0109"/>
              <dgm:constr type="w" for="ch" forName="Accent8" refType="w" fact="0.1348"/>
              <dgm:constr type="h" for="ch" forName="Accent8" refType="h" fact="0.806"/>
              <dgm:constr type="l" for="ch" forName="ParentBackground8" refType="w" fact="0.7108"/>
              <dgm:constr type="t" for="ch" forName="ParentBackground8" refType="h" fact="0.1262"/>
              <dgm:constr type="w" for="ch" forName="ParentBackground8" refType="w" fact="0.089"/>
              <dgm:constr type="h" for="ch" forName="ParentBackground8" refType="h" fact="0.5319"/>
              <dgm:constr type="l" for="ch" forName="Child8" refType="w" fact="0.7108"/>
              <dgm:constr type="t" for="ch" forName="Child8" refType="h" fact="0.6876"/>
              <dgm:constr type="w" for="ch" forName="Child8" refType="w" fact="0.089"/>
              <dgm:constr type="h" for="ch" forName="Child8" refType="h" fact="0.3124"/>
              <dgm:constr type="l" for="ch" forName="Accent7" refType="w" fact="0.5893"/>
              <dgm:constr type="t" for="ch" forName="Accent7" refType="h" fact="-0.0109"/>
              <dgm:constr type="w" for="ch" forName="Accent7" refType="w" fact="0.1348"/>
              <dgm:constr type="h" for="ch" forName="Accent7" refType="h" fact="0.806"/>
              <dgm:constr type="l" for="ch" forName="ParentBackground7" refType="w" fact="0.6123"/>
              <dgm:constr type="t" for="ch" forName="ParentBackground7" refType="h" fact="0.1262"/>
              <dgm:constr type="w" for="ch" forName="ParentBackground7" refType="w" fact="0.089"/>
              <dgm:constr type="h" for="ch" forName="ParentBackground7" refType="h" fact="0.5319"/>
              <dgm:constr type="l" for="ch" forName="Child7" refType="w" fact="0.6123"/>
              <dgm:constr type="t" for="ch" forName="Child7" refType="h" fact="0.6876"/>
              <dgm:constr type="w" for="ch" forName="Child7" refType="w" fact="0.089"/>
              <dgm:constr type="h" for="ch" forName="Child7" refType="h" fact="0.3124"/>
              <dgm:constr type="l" for="ch" forName="Accent6" refType="w" fact="0.4908"/>
              <dgm:constr type="t" for="ch" forName="Accent6" refType="h" fact="-0.0109"/>
              <dgm:constr type="w" for="ch" forName="Accent6" refType="w" fact="0.1348"/>
              <dgm:constr type="h" for="ch" forName="Accent6" refType="h" fact="0.806"/>
              <dgm:constr type="l" for="ch" forName="ParentBackground6" refType="w" fact="0.5137"/>
              <dgm:constr type="t" for="ch" forName="ParentBackground6" refType="h" fact="0.1262"/>
              <dgm:constr type="w" for="ch" forName="ParentBackground6" refType="w" fact="0.089"/>
              <dgm:constr type="h" for="ch" forName="ParentBackground6" refType="h" fact="0.5319"/>
              <dgm:constr type="l" for="ch" forName="Child6" refType="w" fact="0.5137"/>
              <dgm:constr type="t" for="ch" forName="Child6" refType="h" fact="0.6876"/>
              <dgm:constr type="w" for="ch" forName="Child6" refType="w" fact="0.089"/>
              <dgm:constr type="h" for="ch" forName="Child6" refType="h" fact="0.3124"/>
              <dgm:constr type="l" for="ch" forName="Accent5" refType="w" fact="0.3923"/>
              <dgm:constr type="t" for="ch" forName="Accent5" refType="h" fact="-0.0109"/>
              <dgm:constr type="w" for="ch" forName="Accent5" refType="w" fact="0.1348"/>
              <dgm:constr type="h" for="ch" forName="Accent5" refType="h" fact="0.806"/>
              <dgm:constr type="l" for="ch" forName="ParentBackground5" refType="w" fact="0.4152"/>
              <dgm:constr type="t" for="ch" forName="ParentBackground5" refType="h" fact="0.1262"/>
              <dgm:constr type="w" for="ch" forName="ParentBackground5" refType="w" fact="0.089"/>
              <dgm:constr type="h" for="ch" forName="ParentBackground5" refType="h" fact="0.5319"/>
              <dgm:constr type="l" for="ch" forName="Child5" refType="w" fact="0.4152"/>
              <dgm:constr type="t" for="ch" forName="Child5" refType="h" fact="0.6876"/>
              <dgm:constr type="w" for="ch" forName="Child5" refType="w" fact="0.089"/>
              <dgm:constr type="h" for="ch" forName="Child5" refType="h" fact="0.3124"/>
              <dgm:constr type="l" for="ch" forName="Accent4" refType="w" fact="0.2938"/>
              <dgm:constr type="t" for="ch" forName="Accent4" refType="h" fact="-0.0109"/>
              <dgm:constr type="w" for="ch" forName="Accent4" refType="w" fact="0.1348"/>
              <dgm:constr type="h" for="ch" forName="Accent4" refType="h" fact="0.806"/>
              <dgm:constr type="l" for="ch" forName="ParentBackground4" refType="w" fact="0.3167"/>
              <dgm:constr type="t" for="ch" forName="ParentBackground4" refType="h" fact="0.1262"/>
              <dgm:constr type="w" for="ch" forName="ParentBackground4" refType="w" fact="0.089"/>
              <dgm:constr type="h" for="ch" forName="ParentBackground4" refType="h" fact="0.5319"/>
              <dgm:constr type="l" for="ch" forName="Child4" refType="w" fact="0.3167"/>
              <dgm:constr type="t" for="ch" forName="Child4" refType="h" fact="0.6876"/>
              <dgm:constr type="w" for="ch" forName="Child4" refType="w" fact="0.089"/>
              <dgm:constr type="h" for="ch" forName="Child4" refType="h" fact="0.3124"/>
              <dgm:constr type="l" for="ch" forName="Accent3" refType="w" fact="0.1952"/>
              <dgm:constr type="t" for="ch" forName="Accent3" refType="h" fact="-0.0109"/>
              <dgm:constr type="w" for="ch" forName="Accent3" refType="w" fact="0.1348"/>
              <dgm:constr type="h" for="ch" forName="Accent3" refType="h" fact="0.806"/>
              <dgm:constr type="l" for="ch" forName="ParentBackground3" refType="w" fact="0.2182"/>
              <dgm:constr type="t" for="ch" forName="ParentBackground3" refType="h" fact="0.1262"/>
              <dgm:constr type="w" for="ch" forName="ParentBackground3" refType="w" fact="0.089"/>
              <dgm:constr type="h" for="ch" forName="ParentBackground3" refType="h" fact="0.5319"/>
              <dgm:constr type="l" for="ch" forName="Child3" refType="w" fact="0.2182"/>
              <dgm:constr type="t" for="ch" forName="Child3" refType="h" fact="0.6876"/>
              <dgm:constr type="w" for="ch" forName="Child3" refType="w" fact="0.089"/>
              <dgm:constr type="h" for="ch" forName="Child3" refType="h" fact="0.3124"/>
              <dgm:constr type="l" for="ch" forName="Accent2" refType="w" fact="0.0967"/>
              <dgm:constr type="t" for="ch" forName="Accent2" refType="h" fact="-0.0109"/>
              <dgm:constr type="w" for="ch" forName="Accent2" refType="w" fact="0.1348"/>
              <dgm:constr type="h" for="ch" forName="Accent2" refType="h" fact="0.806"/>
              <dgm:constr type="l" for="ch" forName="ParentBackground2" refType="w" fact="0.1196"/>
              <dgm:constr type="t" for="ch" forName="ParentBackground2" refType="h" fact="0.1262"/>
              <dgm:constr type="w" for="ch" forName="ParentBackground2" refType="w" fact="0.089"/>
              <dgm:constr type="h" for="ch" forName="ParentBackground2" refType="h" fact="0.5319"/>
              <dgm:constr type="l" for="ch" forName="Child2" refType="w" fact="0.1196"/>
              <dgm:constr type="t" for="ch" forName="Child2" refType="h" fact="0.6876"/>
              <dgm:constr type="w" for="ch" forName="Child2" refType="w" fact="0.089"/>
              <dgm:constr type="h" for="ch" forName="Child2" refType="h" fact="0.3124"/>
              <dgm:constr type="l" for="ch" forName="Accent1" refType="w" fact="-0.0018"/>
              <dgm:constr type="t" for="ch" forName="Accent1" refType="h" fact="-0.0109"/>
              <dgm:constr type="w" for="ch" forName="Accent1" refType="w" fact="0.1348"/>
              <dgm:constr type="h" for="ch" forName="Accent1" refType="h" fact="0.806"/>
              <dgm:constr type="l" for="ch" forName="ParentBackground1" refType="w" fact="0.0211"/>
              <dgm:constr type="t" for="ch" forName="ParentBackground1" refType="h" fact="0.1262"/>
              <dgm:constr type="w" for="ch" forName="ParentBackground1" refType="w" fact="0.089"/>
              <dgm:constr type="h" for="ch" forName="ParentBackground1" refType="h" fact="0.5319"/>
              <dgm:constr type="l" for="ch" forName="Child1" refType="w" fact="0.0211"/>
              <dgm:constr type="t" for="ch" forName="Child1" refType="h" fact="0.6876"/>
              <dgm:constr type="w" for="ch" forName="Child1" refType="w" fact="0.089"/>
              <dgm:constr type="h" for="ch" forName="Child1" refType="h" fact="0.3124"/>
            </dgm:constrLst>
          </dgm:if>
          <dgm:else name="Name14">
            <dgm:alg type="composite">
              <dgm:param type="ar" val="6.5658"/>
            </dgm:alg>
            <dgm:constrLst>
              <dgm:constr type="primFontSz" for="des" forName="Child1" val="65"/>
              <dgm:constr type="primFontSz" for="des" forName="Parent1" val="65"/>
              <dgm:constr type="primFontSz" for="des" forName="Child1" refType="primFontSz" refFor="des" refForName="Parent1" op="lte"/>
              <dgm:constr type="primFontSz" for="des" forName="Child2" refType="primFontSz" refFor="des" refForName="Parent1" op="lte"/>
              <dgm:constr type="primFontSz" for="des" forName="Child3" refType="primFontSz" refFor="des" refForName="Parent1" op="lte"/>
              <dgm:constr type="primFontSz" for="des" forName="Child4" refType="primFontSz" refFor="des" refForName="Parent1" op="lte"/>
              <dgm:constr type="primFontSz" for="des" forName="Child5" refType="primFontSz" refFor="des" refForName="Parent1" op="lte"/>
              <dgm:constr type="primFontSz" for="des" forName="Child6" refType="primFontSz" refFor="des" refForName="Parent1" op="lte"/>
              <dgm:constr type="primFontSz" for="des" forName="Child7" refType="primFontSz" refFor="des" refForName="Parent1" op="lte"/>
              <dgm:constr type="primFontSz" for="des" forName="Child8" refType="primFontSz" refFor="des" refForName="Parent1" op="lte"/>
              <dgm:constr type="primFontSz" for="des" forName="Child9" refType="primFontSz" refFor="des" refForName="Parent1" op="lte"/>
              <dgm:constr type="primFontSz" for="des" forName="Child10" refType="primFontSz" refFor="des" refForName="Parent1" op="lte"/>
              <dgm:constr type="primFontSz" for="des" forName="Child11" refType="primFontSz" refFor="des" refForName="Parent1" op="lte"/>
              <dgm:constr type="primFontSz" for="des" forName="Child1" refType="primFontSz" refFor="des" refForName="Parent2" op="lte"/>
              <dgm:constr type="primFontSz" for="des" forName="Child2" refType="primFontSz" refFor="des" refForName="Parent2" op="lte"/>
              <dgm:constr type="primFontSz" for="des" forName="Child3" refType="primFontSz" refFor="des" refForName="Parent2" op="lte"/>
              <dgm:constr type="primFontSz" for="des" forName="Child4" refType="primFontSz" refFor="des" refForName="Parent2" op="lte"/>
              <dgm:constr type="primFontSz" for="des" forName="Child5" refType="primFontSz" refFor="des" refForName="Parent2" op="lte"/>
              <dgm:constr type="primFontSz" for="des" forName="Child6" refType="primFontSz" refFor="des" refForName="Parent2" op="lte"/>
              <dgm:constr type="primFontSz" for="des" forName="Child7" refType="primFontSz" refFor="des" refForName="Parent2" op="lte"/>
              <dgm:constr type="primFontSz" for="des" forName="Child8" refType="primFontSz" refFor="des" refForName="Parent2" op="lte"/>
              <dgm:constr type="primFontSz" for="des" forName="Child9" refType="primFontSz" refFor="des" refForName="Parent2" op="lte"/>
              <dgm:constr type="primFontSz" for="des" forName="Child10" refType="primFontSz" refFor="des" refForName="Parent2" op="lte"/>
              <dgm:constr type="primFontSz" for="des" forName="Child11" refType="primFontSz" refFor="des" refForName="Parent2" op="lte"/>
              <dgm:constr type="primFontSz" for="des" forName="Child1" refType="primFontSz" refFor="des" refForName="Parent3" op="lte"/>
              <dgm:constr type="primFontSz" for="des" forName="Child2" refType="primFontSz" refFor="des" refForName="Parent3" op="lte"/>
              <dgm:constr type="primFontSz" for="des" forName="Child3" refType="primFontSz" refFor="des" refForName="Parent3" op="lte"/>
              <dgm:constr type="primFontSz" for="des" forName="Child4" refType="primFontSz" refFor="des" refForName="Parent3" op="lte"/>
              <dgm:constr type="primFontSz" for="des" forName="Child5" refType="primFontSz" refFor="des" refForName="Parent3" op="lte"/>
              <dgm:constr type="primFontSz" for="des" forName="Child6" refType="primFontSz" refFor="des" refForName="Parent3" op="lte"/>
              <dgm:constr type="primFontSz" for="des" forName="Child7" refType="primFontSz" refFor="des" refForName="Parent3" op="lte"/>
              <dgm:constr type="primFontSz" for="des" forName="Child8" refType="primFontSz" refFor="des" refForName="Parent3" op="lte"/>
              <dgm:constr type="primFontSz" for="des" forName="Child9" refType="primFontSz" refFor="des" refForName="Parent3" op="lte"/>
              <dgm:constr type="primFontSz" for="des" forName="Child10" refType="primFontSz" refFor="des" refForName="Parent3" op="lte"/>
              <dgm:constr type="primFontSz" for="des" forName="Child11" refType="primFontSz" refFor="des" refForName="Parent3" op="lte"/>
              <dgm:constr type="primFontSz" for="des" forName="Child1" refType="primFontSz" refFor="des" refForName="Parent4" op="lte"/>
              <dgm:constr type="primFontSz" for="des" forName="Child2" refType="primFontSz" refFor="des" refForName="Parent4" op="lte"/>
              <dgm:constr type="primFontSz" for="des" forName="Child3" refType="primFontSz" refFor="des" refForName="Parent4" op="lte"/>
              <dgm:constr type="primFontSz" for="des" forName="Child4" refType="primFontSz" refFor="des" refForName="Parent4" op="lte"/>
              <dgm:constr type="primFontSz" for="des" forName="Child5" refType="primFontSz" refFor="des" refForName="Parent4" op="lte"/>
              <dgm:constr type="primFontSz" for="des" forName="Child6" refType="primFontSz" refFor="des" refForName="Parent4" op="lte"/>
              <dgm:constr type="primFontSz" for="des" forName="Child7" refType="primFontSz" refFor="des" refForName="Parent4" op="lte"/>
              <dgm:constr type="primFontSz" for="des" forName="Child8" refType="primFontSz" refFor="des" refForName="Parent4" op="lte"/>
              <dgm:constr type="primFontSz" for="des" forName="Child9" refType="primFontSz" refFor="des" refForName="Parent4" op="lte"/>
              <dgm:constr type="primFontSz" for="des" forName="Child10" refType="primFontSz" refFor="des" refForName="Parent4" op="lte"/>
              <dgm:constr type="primFontSz" for="des" forName="Child11" refType="primFontSz" refFor="des" refForName="Parent4" op="lte"/>
              <dgm:constr type="primFontSz" for="des" forName="Child1" refType="primFontSz" refFor="des" refForName="Parent5" op="lte"/>
              <dgm:constr type="primFontSz" for="des" forName="Child2" refType="primFontSz" refFor="des" refForName="Parent5" op="lte"/>
              <dgm:constr type="primFontSz" for="des" forName="Child3" refType="primFontSz" refFor="des" refForName="Parent5" op="lte"/>
              <dgm:constr type="primFontSz" for="des" forName="Child4" refType="primFontSz" refFor="des" refForName="Parent5" op="lte"/>
              <dgm:constr type="primFontSz" for="des" forName="Child5" refType="primFontSz" refFor="des" refForName="Parent5" op="lte"/>
              <dgm:constr type="primFontSz" for="des" forName="Child6" refType="primFontSz" refFor="des" refForName="Parent5" op="lte"/>
              <dgm:constr type="primFontSz" for="des" forName="Child7" refType="primFontSz" refFor="des" refForName="Parent5" op="lte"/>
              <dgm:constr type="primFontSz" for="des" forName="Child8" refType="primFontSz" refFor="des" refForName="Parent5" op="lte"/>
              <dgm:constr type="primFontSz" for="des" forName="Child9" refType="primFontSz" refFor="des" refForName="Parent5" op="lte"/>
              <dgm:constr type="primFontSz" for="des" forName="Child10" refType="primFontSz" refFor="des" refForName="Parent5" op="lte"/>
              <dgm:constr type="primFontSz" for="des" forName="Child11" refType="primFontSz" refFor="des" refForName="Parent5" op="lte"/>
              <dgm:constr type="primFontSz" for="des" forName="Child1" refType="primFontSz" refFor="des" refForName="Parent6" op="lte"/>
              <dgm:constr type="primFontSz" for="des" forName="Child2" refType="primFontSz" refFor="des" refForName="Parent6" op="lte"/>
              <dgm:constr type="primFontSz" for="des" forName="Child3" refType="primFontSz" refFor="des" refForName="Parent6" op="lte"/>
              <dgm:constr type="primFontSz" for="des" forName="Child4" refType="primFontSz" refFor="des" refForName="Parent6" op="lte"/>
              <dgm:constr type="primFontSz" for="des" forName="Child5" refType="primFontSz" refFor="des" refForName="Parent6" op="lte"/>
              <dgm:constr type="primFontSz" for="des" forName="Child6" refType="primFontSz" refFor="des" refForName="Parent6" op="lte"/>
              <dgm:constr type="primFontSz" for="des" forName="Child7" refType="primFontSz" refFor="des" refForName="Parent6" op="lte"/>
              <dgm:constr type="primFontSz" for="des" forName="Child8" refType="primFontSz" refFor="des" refForName="Parent6" op="lte"/>
              <dgm:constr type="primFontSz" for="des" forName="Child9" refType="primFontSz" refFor="des" refForName="Parent6" op="lte"/>
              <dgm:constr type="primFontSz" for="des" forName="Child10" refType="primFontSz" refFor="des" refForName="Parent6" op="lte"/>
              <dgm:constr type="primFontSz" for="des" forName="Child11" refType="primFontSz" refFor="des" refForName="Parent6" op="lte"/>
              <dgm:constr type="primFontSz" for="des" forName="Child1" refType="primFontSz" refFor="des" refForName="Parent7" op="lte"/>
              <dgm:constr type="primFontSz" for="des" forName="Child2" refType="primFontSz" refFor="des" refForName="Parent7" op="lte"/>
              <dgm:constr type="primFontSz" for="des" forName="Child3" refType="primFontSz" refFor="des" refForName="Parent7" op="lte"/>
              <dgm:constr type="primFontSz" for="des" forName="Child4" refType="primFontSz" refFor="des" refForName="Parent7" op="lte"/>
              <dgm:constr type="primFontSz" for="des" forName="Child5" refType="primFontSz" refFor="des" refForName="Parent7" op="lte"/>
              <dgm:constr type="primFontSz" for="des" forName="Child6" refType="primFontSz" refFor="des" refForName="Parent7" op="lte"/>
              <dgm:constr type="primFontSz" for="des" forName="Child7" refType="primFontSz" refFor="des" refForName="Parent7" op="lte"/>
              <dgm:constr type="primFontSz" for="des" forName="Child8" refType="primFontSz" refFor="des" refForName="Parent7" op="lte"/>
              <dgm:constr type="primFontSz" for="des" forName="Child9" refType="primFontSz" refFor="des" refForName="Parent7" op="lte"/>
              <dgm:constr type="primFontSz" for="des" forName="Child10" refType="primFontSz" refFor="des" refForName="Parent7" op="lte"/>
              <dgm:constr type="primFontSz" for="des" forName="Child11" refType="primFontSz" refFor="des" refForName="Parent7" op="lte"/>
              <dgm:constr type="primFontSz" for="des" forName="Child1" refType="primFontSz" refFor="des" refForName="Parent8" op="lte"/>
              <dgm:constr type="primFontSz" for="des" forName="Child2" refType="primFontSz" refFor="des" refForName="Parent8" op="lte"/>
              <dgm:constr type="primFontSz" for="des" forName="Child3" refType="primFontSz" refFor="des" refForName="Parent8" op="lte"/>
              <dgm:constr type="primFontSz" for="des" forName="Child4" refType="primFontSz" refFor="des" refForName="Parent8" op="lte"/>
              <dgm:constr type="primFontSz" for="des" forName="Child5" refType="primFontSz" refFor="des" refForName="Parent8" op="lte"/>
              <dgm:constr type="primFontSz" for="des" forName="Child6" refType="primFontSz" refFor="des" refForName="Parent8" op="lte"/>
              <dgm:constr type="primFontSz" for="des" forName="Child7" refType="primFontSz" refFor="des" refForName="Parent8" op="lte"/>
              <dgm:constr type="primFontSz" for="des" forName="Child8" refType="primFontSz" refFor="des" refForName="Parent8" op="lte"/>
              <dgm:constr type="primFontSz" for="des" forName="Child9" refType="primFontSz" refFor="des" refForName="Parent8" op="lte"/>
              <dgm:constr type="primFontSz" for="des" forName="Child10" refType="primFontSz" refFor="des" refForName="Parent8" op="lte"/>
              <dgm:constr type="primFontSz" for="des" forName="Child11" refType="primFontSz" refFor="des" refForName="Parent8" op="lte"/>
              <dgm:constr type="primFontSz" for="des" forName="Child1" refType="primFontSz" refFor="des" refForName="Parent9" op="lte"/>
              <dgm:constr type="primFontSz" for="des" forName="Child2" refType="primFontSz" refFor="des" refForName="Parent9" op="lte"/>
              <dgm:constr type="primFontSz" for="des" forName="Child3" refType="primFontSz" refFor="des" refForName="Parent9" op="lte"/>
              <dgm:constr type="primFontSz" for="des" forName="Child4" refType="primFontSz" refFor="des" refForName="Parent9" op="lte"/>
              <dgm:constr type="primFontSz" for="des" forName="Child5" refType="primFontSz" refFor="des" refForName="Parent9" op="lte"/>
              <dgm:constr type="primFontSz" for="des" forName="Child6" refType="primFontSz" refFor="des" refForName="Parent9" op="lte"/>
              <dgm:constr type="primFontSz" for="des" forName="Child7" refType="primFontSz" refFor="des" refForName="Parent9" op="lte"/>
              <dgm:constr type="primFontSz" for="des" forName="Child8" refType="primFontSz" refFor="des" refForName="Parent9" op="lte"/>
              <dgm:constr type="primFontSz" for="des" forName="Child9" refType="primFontSz" refFor="des" refForName="Parent9" op="lte"/>
              <dgm:constr type="primFontSz" for="des" forName="Child10" refType="primFontSz" refFor="des" refForName="Parent9" op="lte"/>
              <dgm:constr type="primFontSz" for="des" forName="Child11" refType="primFontSz" refFor="des" refForName="Parent9" op="lte"/>
              <dgm:constr type="primFontSz" for="des" forName="Child1" refType="primFontSz" refFor="des" refForName="Parent10" op="lte"/>
              <dgm:constr type="primFontSz" for="des" forName="Child2" refType="primFontSz" refFor="des" refForName="Parent10" op="lte"/>
              <dgm:constr type="primFontSz" for="des" forName="Child3" refType="primFontSz" refFor="des" refForName="Parent10" op="lte"/>
              <dgm:constr type="primFontSz" for="des" forName="Child4" refType="primFontSz" refFor="des" refForName="Parent10" op="lte"/>
              <dgm:constr type="primFontSz" for="des" forName="Child5" refType="primFontSz" refFor="des" refForName="Parent10" op="lte"/>
              <dgm:constr type="primFontSz" for="des" forName="Child6" refType="primFontSz" refFor="des" refForName="Parent10" op="lte"/>
              <dgm:constr type="primFontSz" for="des" forName="Child7" refType="primFontSz" refFor="des" refForName="Parent10" op="lte"/>
              <dgm:constr type="primFontSz" for="des" forName="Child8" refType="primFontSz" refFor="des" refForName="Parent10" op="lte"/>
              <dgm:constr type="primFontSz" for="des" forName="Child9" refType="primFontSz" refFor="des" refForName="Parent10" op="lte"/>
              <dgm:constr type="primFontSz" for="des" forName="Child10" refType="primFontSz" refFor="des" refForName="Parent10" op="lte"/>
              <dgm:constr type="primFontSz" for="des" forName="Child11" refType="primFontSz" refFor="des" refForName="Parent10" op="lte"/>
              <dgm:constr type="primFontSz" for="des" forName="Child1" refType="primFontSz" refFor="des" refForName="Parent11" op="lte"/>
              <dgm:constr type="primFontSz" for="des" forName="Child2" refType="primFontSz" refFor="des" refForName="Parent11" op="lte"/>
              <dgm:constr type="primFontSz" for="des" forName="Child3" refType="primFontSz" refFor="des" refForName="Parent11" op="lte"/>
              <dgm:constr type="primFontSz" for="des" forName="Child4" refType="primFontSz" refFor="des" refForName="Parent11" op="lte"/>
              <dgm:constr type="primFontSz" for="des" forName="Child5" refType="primFontSz" refFor="des" refForName="Parent11" op="lte"/>
              <dgm:constr type="primFontSz" for="des" forName="Child6" refType="primFontSz" refFor="des" refForName="Parent11" op="lte"/>
              <dgm:constr type="primFontSz" for="des" forName="Child7" refType="primFontSz" refFor="des" refForName="Parent11" op="lte"/>
              <dgm:constr type="primFontSz" for="des" forName="Child8" refType="primFontSz" refFor="des" refForName="Parent11" op="lte"/>
              <dgm:constr type="primFontSz" for="des" forName="Child9" refType="primFontSz" refFor="des" refForName="Parent11" op="lte"/>
              <dgm:constr type="primFontSz" for="des" forName="Child10" refType="primFontSz" refFor="des" refForName="Parent11" op="lte"/>
              <dgm:constr type="primFontSz" for="des" forName="Child11" refType="primFontSz" refFor="des" refForName="Parent11" op="lte"/>
              <dgm:constr type="primFontSz" for="des" forName="Parent2" refType="primFontSz" refFor="des" refForName="Parent1" op="equ"/>
              <dgm:constr type="primFontSz" for="des" forName="Parent3" refType="primFontSz" refFor="des" refForName="Parent1" op="equ"/>
              <dgm:constr type="primFontSz" for="des" forName="Parent4" refType="primFontSz" refFor="des" refForName="Parent1" op="equ"/>
              <dgm:constr type="primFontSz" for="des" forName="Parent5" refType="primFontSz" refFor="des" refForName="Parent1" op="equ"/>
              <dgm:constr type="primFontSz" for="des" forName="Parent6" refType="primFontSz" refFor="des" refForName="Parent1" op="equ"/>
              <dgm:constr type="primFontSz" for="des" forName="Parent7" refType="primFontSz" refFor="des" refForName="Parent1" op="equ"/>
              <dgm:constr type="primFontSz" for="des" forName="Parent8" refType="primFontSz" refFor="des" refForName="Parent1" op="equ"/>
              <dgm:constr type="primFontSz" for="des" forName="Parent9" refType="primFontSz" refFor="des" refForName="Parent1" op="equ"/>
              <dgm:constr type="primFontSz" for="des" forName="Parent10" refType="primFontSz" refFor="des" refForName="Parent1" op="equ"/>
              <dgm:constr type="primFontSz" for="des" forName="Parent11" refType="primFontSz" refFor="des" refForName="Parent1" op="equ"/>
              <dgm:constr type="primFontSz" for="des" forName="Child2" refType="primFontSz" refFor="des" refForName="Child1" op="equ"/>
              <dgm:constr type="primFontSz" for="des" forName="Child3" refType="primFontSz" refFor="des" refForName="Child1" op="equ"/>
              <dgm:constr type="primFontSz" for="des" forName="Child4" refType="primFontSz" refFor="des" refForName="Child1" op="equ"/>
              <dgm:constr type="primFontSz" for="des" forName="Child5" refType="primFontSz" refFor="des" refForName="Child1" op="equ"/>
              <dgm:constr type="primFontSz" for="des" forName="Child6" refType="primFontSz" refFor="des" refForName="Child1" op="equ"/>
              <dgm:constr type="primFontSz" for="des" forName="Child7" refType="primFontSz" refFor="des" refForName="Child1" op="equ"/>
              <dgm:constr type="primFontSz" for="des" forName="Child8" refType="primFontSz" refFor="des" refForName="Child1" op="equ"/>
              <dgm:constr type="primFontSz" for="des" forName="Child9" refType="primFontSz" refFor="des" refForName="Child1" op="equ"/>
              <dgm:constr type="primFontSz" for="des" forName="Child10" refType="primFontSz" refFor="des" refForName="Child1" op="equ"/>
              <dgm:constr type="primFontSz" for="des" forName="Child11" refType="primFontSz" refFor="des" refForName="Child1" op="equ"/>
              <dgm:constr type="l" for="ch" forName="Parent11" refType="w" fact="0.9277"/>
              <dgm:constr type="t" for="ch" forName="Parent11" refType="h" fact="0.2022"/>
              <dgm:constr type="w" for="ch" forName="Parent11" refType="w" fact="0.0579"/>
              <dgm:constr type="h" for="ch" forName="Parent11" refType="h" fact="0.3799"/>
              <dgm:constr type="l" for="ch" forName="Parent10" refType="w" fact="0.838"/>
              <dgm:constr type="t" for="ch" forName="Parent10" refType="h" fact="0.2022"/>
              <dgm:constr type="w" for="ch" forName="Parent10" refType="w" fact="0.0579"/>
              <dgm:constr type="h" for="ch" forName="Parent10" refType="h" fact="0.3799"/>
              <dgm:constr type="l" for="ch" forName="Parent9" refType="w" fact="0.7483"/>
              <dgm:constr type="t" for="ch" forName="Parent9" refType="h" fact="0.2022"/>
              <dgm:constr type="w" for="ch" forName="Parent9" refType="w" fact="0.0579"/>
              <dgm:constr type="h" for="ch" forName="Parent9" refType="h" fact="0.3799"/>
              <dgm:constr type="l" for="ch" forName="Parent8" refType="w" fact="0.6586"/>
              <dgm:constr type="t" for="ch" forName="Parent8" refType="h" fact="0.2022"/>
              <dgm:constr type="w" for="ch" forName="Parent8" refType="w" fact="0.0579"/>
              <dgm:constr type="h" for="ch" forName="Parent8" refType="h" fact="0.3799"/>
              <dgm:constr type="l" for="ch" forName="Parent7" refType="w" fact="0.5689"/>
              <dgm:constr type="t" for="ch" forName="Parent7" refType="h" fact="0.2022"/>
              <dgm:constr type="w" for="ch" forName="Parent7" refType="w" fact="0.0579"/>
              <dgm:constr type="h" for="ch" forName="Parent7" refType="h" fact="0.3799"/>
              <dgm:constr type="l" for="ch" forName="Parent6" refType="w" fact="0.4792"/>
              <dgm:constr type="t" for="ch" forName="Parent6" refType="h" fact="0.2022"/>
              <dgm:constr type="w" for="ch" forName="Parent6" refType="w" fact="0.0579"/>
              <dgm:constr type="h" for="ch" forName="Parent6" refType="h" fact="0.3799"/>
              <dgm:constr type="l" for="ch" forName="Parent5" refType="w" fact="0.3895"/>
              <dgm:constr type="t" for="ch" forName="Parent5" refType="h" fact="0.2022"/>
              <dgm:constr type="w" for="ch" forName="Parent5" refType="w" fact="0.0579"/>
              <dgm:constr type="h" for="ch" forName="Parent5" refType="h" fact="0.3799"/>
              <dgm:constr type="l" for="ch" forName="Parent4" refType="w" fact="0.2999"/>
              <dgm:constr type="t" for="ch" forName="Parent4" refType="h" fact="0.2022"/>
              <dgm:constr type="w" for="ch" forName="Parent4" refType="w" fact="0.0579"/>
              <dgm:constr type="h" for="ch" forName="Parent4" refType="h" fact="0.3799"/>
              <dgm:constr type="l" for="ch" forName="Parent3" refType="w" fact="0.2102"/>
              <dgm:constr type="t" for="ch" forName="Parent3" refType="h" fact="0.2022"/>
              <dgm:constr type="w" for="ch" forName="Parent3" refType="w" fact="0.0579"/>
              <dgm:constr type="h" for="ch" forName="Parent3" refType="h" fact="0.3799"/>
              <dgm:constr type="l" for="ch" forName="Parent2" refType="w" fact="0.1205"/>
              <dgm:constr type="t" for="ch" forName="Parent2" refType="h" fact="0.2022"/>
              <dgm:constr type="w" for="ch" forName="Parent2" refType="w" fact="0.0579"/>
              <dgm:constr type="h" for="ch" forName="Parent2" refType="h" fact="0.3799"/>
              <dgm:constr type="l" for="ch" forName="Parent1" refType="w" fact="0.0308"/>
              <dgm:constr type="t" for="ch" forName="Parent1" refType="h" fact="0.2022"/>
              <dgm:constr type="w" for="ch" forName="Parent1" refType="w" fact="0.0579"/>
              <dgm:constr type="h" for="ch" forName="Parent1" refType="h" fact="0.3799"/>
              <dgm:constr type="l" for="ch" forName="Accent11" refType="w" fact="0.9132"/>
              <dgm:constr type="t" for="ch" forName="Accent11" refType="h" fact="0.1072"/>
              <dgm:constr type="w" for="ch" forName="Accent11" refType="w" fact="0.0868"/>
              <dgm:constr type="h" for="ch" forName="Accent11" refType="h" fact="0.5699"/>
              <dgm:constr type="l" for="ch" forName="ParentBackground11" refType="w" fact="0.9161"/>
              <dgm:constr type="t" for="ch" forName="ParentBackground11" refType="h" fact="0.1262"/>
              <dgm:constr type="w" for="ch" forName="ParentBackground11" refType="w" fact="0.081"/>
              <dgm:constr type="h" for="ch" forName="ParentBackground11" refType="h" fact="0.5319"/>
              <dgm:constr type="l" for="ch" forName="Child11" refType="w" fact="0.9161"/>
              <dgm:constr type="t" for="ch" forName="Child11" refType="h" fact="0.6876"/>
              <dgm:constr type="w" for="ch" forName="Child11" refType="w" fact="0.081"/>
              <dgm:constr type="h" for="ch" forName="Child11" refType="h" fact="0.3124"/>
              <dgm:constr type="l" for="ch" forName="Accent10" refType="w" fact="0.8055"/>
              <dgm:constr type="t" for="ch" forName="Accent10" refType="h" fact="-0.0109"/>
              <dgm:constr type="w" for="ch" forName="Accent10" refType="w" fact="0.1228"/>
              <dgm:constr type="h" for="ch" forName="Accent10" refType="h" fact="0.806"/>
              <dgm:constr type="l" for="ch" forName="ParentBackground10" refType="w" fact="0.8264"/>
              <dgm:constr type="t" for="ch" forName="ParentBackground10" refType="h" fact="0.1262"/>
              <dgm:constr type="w" for="ch" forName="ParentBackground10" refType="w" fact="0.081"/>
              <dgm:constr type="h" for="ch" forName="ParentBackground10" refType="h" fact="0.5319"/>
              <dgm:constr type="l" for="ch" forName="Child10" refType="w" fact="0.8264"/>
              <dgm:constr type="t" for="ch" forName="Child10" refType="h" fact="0.6876"/>
              <dgm:constr type="w" for="ch" forName="Child10" refType="w" fact="0.081"/>
              <dgm:constr type="h" for="ch" forName="Child10" refType="h" fact="0.3124"/>
              <dgm:constr type="l" for="ch" forName="Accent9" refType="w" fact="0.7158"/>
              <dgm:constr type="t" for="ch" forName="Accent9" refType="h" fact="-0.0109"/>
              <dgm:constr type="w" for="ch" forName="Accent9" refType="w" fact="0.1228"/>
              <dgm:constr type="h" for="ch" forName="Accent9" refType="h" fact="0.806"/>
              <dgm:constr type="l" for="ch" forName="ParentBackground9" refType="w" fact="0.7367"/>
              <dgm:constr type="t" for="ch" forName="ParentBackground9" refType="h" fact="0.1262"/>
              <dgm:constr type="w" for="ch" forName="ParentBackground9" refType="w" fact="0.081"/>
              <dgm:constr type="h" for="ch" forName="ParentBackground9" refType="h" fact="0.5319"/>
              <dgm:constr type="l" for="ch" forName="Child9" refType="w" fact="0.7367"/>
              <dgm:constr type="t" for="ch" forName="Child9" refType="h" fact="0.6876"/>
              <dgm:constr type="w" for="ch" forName="Child9" refType="w" fact="0.081"/>
              <dgm:constr type="h" for="ch" forName="Child9" refType="h" fact="0.3124"/>
              <dgm:constr type="l" for="ch" forName="Accent8" refType="w" fact="0.6261"/>
              <dgm:constr type="t" for="ch" forName="Accent8" refType="h" fact="-0.0109"/>
              <dgm:constr type="w" for="ch" forName="Accent8" refType="w" fact="0.1228"/>
              <dgm:constr type="h" for="ch" forName="Accent8" refType="h" fact="0.806"/>
              <dgm:constr type="l" for="ch" forName="ParentBackground8" refType="w" fact="0.647"/>
              <dgm:constr type="t" for="ch" forName="ParentBackground8" refType="h" fact="0.1262"/>
              <dgm:constr type="w" for="ch" forName="ParentBackground8" refType="w" fact="0.081"/>
              <dgm:constr type="h" for="ch" forName="ParentBackground8" refType="h" fact="0.5319"/>
              <dgm:constr type="l" for="ch" forName="Child8" refType="w" fact="0.647"/>
              <dgm:constr type="t" for="ch" forName="Child8" refType="h" fact="0.6876"/>
              <dgm:constr type="w" for="ch" forName="Child8" refType="w" fact="0.081"/>
              <dgm:constr type="h" for="ch" forName="Child8" refType="h" fact="0.3124"/>
              <dgm:constr type="l" for="ch" forName="Accent7" refType="w" fact="0.5364"/>
              <dgm:constr type="t" for="ch" forName="Accent7" refType="h" fact="-0.0109"/>
              <dgm:constr type="w" for="ch" forName="Accent7" refType="w" fact="0.1228"/>
              <dgm:constr type="h" for="ch" forName="Accent7" refType="h" fact="0.806"/>
              <dgm:constr type="l" for="ch" forName="ParentBackground7" refType="w" fact="0.5573"/>
              <dgm:constr type="t" for="ch" forName="ParentBackground7" refType="h" fact="0.1262"/>
              <dgm:constr type="w" for="ch" forName="ParentBackground7" refType="w" fact="0.081"/>
              <dgm:constr type="h" for="ch" forName="ParentBackground7" refType="h" fact="0.5319"/>
              <dgm:constr type="l" for="ch" forName="Child7" refType="w" fact="0.5573"/>
              <dgm:constr type="t" for="ch" forName="Child7" refType="h" fact="0.6876"/>
              <dgm:constr type="w" for="ch" forName="Child7" refType="w" fact="0.081"/>
              <dgm:constr type="h" for="ch" forName="Child7" refType="h" fact="0.3124"/>
              <dgm:constr type="l" for="ch" forName="Accent6" refType="w" fact="0.4467"/>
              <dgm:constr type="t" for="ch" forName="Accent6" refType="h" fact="-0.0109"/>
              <dgm:constr type="w" for="ch" forName="Accent6" refType="w" fact="0.1228"/>
              <dgm:constr type="h" for="ch" forName="Accent6" refType="h" fact="0.806"/>
              <dgm:constr type="l" for="ch" forName="ParentBackground6" refType="w" fact="0.4677"/>
              <dgm:constr type="t" for="ch" forName="ParentBackground6" refType="h" fact="0.1262"/>
              <dgm:constr type="w" for="ch" forName="ParentBackground6" refType="w" fact="0.081"/>
              <dgm:constr type="h" for="ch" forName="ParentBackground6" refType="h" fact="0.5319"/>
              <dgm:constr type="l" for="ch" forName="Child6" refType="w" fact="0.4677"/>
              <dgm:constr type="t" for="ch" forName="Child6" refType="h" fact="0.6876"/>
              <dgm:constr type="w" for="ch" forName="Child6" refType="w" fact="0.081"/>
              <dgm:constr type="h" for="ch" forName="Child6" refType="h" fact="0.3124"/>
              <dgm:constr type="l" for="ch" forName="Accent5" refType="w" fact="0.3571"/>
              <dgm:constr type="t" for="ch" forName="Accent5" refType="h" fact="-0.0109"/>
              <dgm:constr type="w" for="ch" forName="Accent5" refType="w" fact="0.1228"/>
              <dgm:constr type="h" for="ch" forName="Accent5" refType="h" fact="0.806"/>
              <dgm:constr type="l" for="ch" forName="ParentBackground5" refType="w" fact="0.378"/>
              <dgm:constr type="t" for="ch" forName="ParentBackground5" refType="h" fact="0.1262"/>
              <dgm:constr type="w" for="ch" forName="ParentBackground5" refType="w" fact="0.081"/>
              <dgm:constr type="h" for="ch" forName="ParentBackground5" refType="h" fact="0.5319"/>
              <dgm:constr type="l" for="ch" forName="Child5" refType="w" fact="0.378"/>
              <dgm:constr type="t" for="ch" forName="Child5" refType="h" fact="0.6876"/>
              <dgm:constr type="w" for="ch" forName="Child5" refType="w" fact="0.081"/>
              <dgm:constr type="h" for="ch" forName="Child5" refType="h" fact="0.3124"/>
              <dgm:constr type="l" for="ch" forName="Accent4" refType="w" fact="0.2674"/>
              <dgm:constr type="t" for="ch" forName="Accent4" refType="h" fact="-0.0109"/>
              <dgm:constr type="w" for="ch" forName="Accent4" refType="w" fact="0.1228"/>
              <dgm:constr type="h" for="ch" forName="Accent4" refType="h" fact="0.806"/>
              <dgm:constr type="l" for="ch" forName="ParentBackground4" refType="w" fact="0.2883"/>
              <dgm:constr type="t" for="ch" forName="ParentBackground4" refType="h" fact="0.1262"/>
              <dgm:constr type="w" for="ch" forName="ParentBackground4" refType="w" fact="0.081"/>
              <dgm:constr type="h" for="ch" forName="ParentBackground4" refType="h" fact="0.5319"/>
              <dgm:constr type="l" for="ch" forName="Child4" refType="w" fact="0.2883"/>
              <dgm:constr type="t" for="ch" forName="Child4" refType="h" fact="0.6876"/>
              <dgm:constr type="w" for="ch" forName="Child4" refType="w" fact="0.081"/>
              <dgm:constr type="h" for="ch" forName="Child4" refType="h" fact="0.3124"/>
              <dgm:constr type="l" for="ch" forName="Accent3" refType="w" fact="0.1777"/>
              <dgm:constr type="t" for="ch" forName="Accent3" refType="h" fact="-0.0109"/>
              <dgm:constr type="w" for="ch" forName="Accent3" refType="w" fact="0.1228"/>
              <dgm:constr type="h" for="ch" forName="Accent3" refType="h" fact="0.806"/>
              <dgm:constr type="l" for="ch" forName="ParentBackground3" refType="w" fact="0.1986"/>
              <dgm:constr type="t" for="ch" forName="ParentBackground3" refType="h" fact="0.1262"/>
              <dgm:constr type="w" for="ch" forName="ParentBackground3" refType="w" fact="0.081"/>
              <dgm:constr type="h" for="ch" forName="ParentBackground3" refType="h" fact="0.5319"/>
              <dgm:constr type="l" for="ch" forName="Child3" refType="w" fact="0.1986"/>
              <dgm:constr type="t" for="ch" forName="Child3" refType="h" fact="0.6876"/>
              <dgm:constr type="w" for="ch" forName="Child3" refType="w" fact="0.081"/>
              <dgm:constr type="h" for="ch" forName="Child3" refType="h" fact="0.3124"/>
              <dgm:constr type="l" for="ch" forName="Accent2" refType="w" fact="0.088"/>
              <dgm:constr type="t" for="ch" forName="Accent2" refType="h" fact="-0.0109"/>
              <dgm:constr type="w" for="ch" forName="Accent2" refType="w" fact="0.1228"/>
              <dgm:constr type="h" for="ch" forName="Accent2" refType="h" fact="0.806"/>
              <dgm:constr type="l" for="ch" forName="ParentBackground2" refType="w" fact="0.1089"/>
              <dgm:constr type="t" for="ch" forName="ParentBackground2" refType="h" fact="0.1262"/>
              <dgm:constr type="w" for="ch" forName="ParentBackground2" refType="w" fact="0.081"/>
              <dgm:constr type="h" for="ch" forName="ParentBackground2" refType="h" fact="0.5319"/>
              <dgm:constr type="l" for="ch" forName="Child2" refType="w" fact="0.1089"/>
              <dgm:constr type="t" for="ch" forName="Child2" refType="h" fact="0.6876"/>
              <dgm:constr type="w" for="ch" forName="Child2" refType="w" fact="0.081"/>
              <dgm:constr type="h" for="ch" forName="Child2" refType="h" fact="0.3124"/>
              <dgm:constr type="l" for="ch" forName="Accent1" refType="w" fact="-0.0017"/>
              <dgm:constr type="t" for="ch" forName="Accent1" refType="h" fact="-0.0109"/>
              <dgm:constr type="w" for="ch" forName="Accent1" refType="w" fact="0.1228"/>
              <dgm:constr type="h" for="ch" forName="Accent1" refType="h" fact="0.806"/>
              <dgm:constr type="l" for="ch" forName="ParentBackground1" refType="w" fact="0.0192"/>
              <dgm:constr type="t" for="ch" forName="ParentBackground1" refType="h" fact="0.1262"/>
              <dgm:constr type="w" for="ch" forName="ParentBackground1" refType="w" fact="0.081"/>
              <dgm:constr type="h" for="ch" forName="ParentBackground1" refType="h" fact="0.5319"/>
              <dgm:constr type="l" for="ch" forName="Child1" refType="w" fact="0.0192"/>
              <dgm:constr type="t" for="ch" forName="Child1" refType="h" fact="0.6876"/>
              <dgm:constr type="w" for="ch" forName="Child1" refType="w" fact="0.081"/>
              <dgm:constr type="h" for="ch" forName="Child1" refType="h" fact="0.3124"/>
            </dgm:constrLst>
          </dgm:else>
        </dgm:choose>
      </dgm:if>
      <dgm:else name="Name15">
        <dgm:choose name="Name16">
          <dgm:if name="Name17" axis="ch" ptType="node" func="cnt" op="equ" val="1">
            <dgm:alg type="composite">
              <dgm:param type="ar" val="0.6383"/>
            </dgm:alg>
            <dgm:constrLst>
              <dgm:constr type="primFontSz" for="des" forName="Child1" val="65"/>
              <dgm:constr type="primFontSz" for="des" forName="Parent1" val="65"/>
              <dgm:constr type="primFontSz" for="des" forName="Child1" refType="primFontSz" refFor="des" refForName="Parent1" op="lte"/>
              <dgm:constr type="l" for="ch" forName="Parent1" refType="w" fact="0.1667"/>
              <dgm:constr type="t" for="ch" forName="Parent1" refType="h" fact="0.1064"/>
              <dgm:constr type="w" for="ch" forName="Parent1" refType="w" fact="0.6667"/>
              <dgm:constr type="h" for="ch" forName="Parent1" refType="h" fact="0.4255"/>
              <dgm:constr type="l" for="ch" forName="Accent1" refType="w" fact="0"/>
              <dgm:constr type="t" for="ch" forName="Accent1" refType="h" fact="0"/>
              <dgm:constr type="w" for="ch" forName="Accent1" refType="w"/>
              <dgm:constr type="h" for="ch" forName="Accent1" refType="h" fact="0.6383"/>
              <dgm:constr type="l" for="ch" forName="ParentBackground1" refType="w" fact="0.0333"/>
              <dgm:constr type="t" for="ch" forName="ParentBackground1" refType="h" fact="0.0213"/>
              <dgm:constr type="w" for="ch" forName="ParentBackground1" refType="w" fact="0.9333"/>
              <dgm:constr type="h" for="ch" forName="ParentBackground1" refType="h" fact="0.5957"/>
              <dgm:constr type="l" for="ch" forName="Child1" refType="w" fact="0.0333"/>
              <dgm:constr type="t" for="ch" forName="Child1" refType="h" fact="0.6574"/>
              <dgm:constr type="w" for="ch" forName="Child1" refType="w" fact="0.9333"/>
              <dgm:constr type="h" for="ch" forName="Child1" refType="h" fact="0.3426"/>
            </dgm:constrLst>
          </dgm:if>
          <dgm:if name="Name18" axis="ch" ptType="node" func="cnt" op="equ" val="2">
            <dgm:alg type="composite">
              <dgm:param type="ar" val="1.2659"/>
            </dgm:alg>
            <dgm:constrLst>
              <dgm:constr type="primFontSz" for="des" forName="Child1" val="65"/>
              <dgm:constr type="primFontSz" for="des" forName="Parent1" val="65"/>
              <dgm:constr type="primFontSz" for="des" forName="Child1" refType="primFontSz" refFor="des" refForName="Parent1" op="lte"/>
              <dgm:constr type="primFontSz" for="des" forName="Child2" refType="primFontSz" refFor="des" refForName="Parent1" op="lte"/>
              <dgm:constr type="primFontSz" for="des" forName="Child1" refType="primFontSz" refFor="des" refForName="Parent2" op="lte"/>
              <dgm:constr type="primFontSz" for="des" forName="Child2" refType="primFontSz" refFor="des" refForName="Parent2" op="lte"/>
              <dgm:constr type="primFontSz" for="des" forName="Parent2" refType="primFontSz" refFor="des" refForName="Parent1" op="equ"/>
              <dgm:constr type="primFontSz" for="des" forName="Child2" refType="primFontSz" refFor="des" refForName="Child1" op="equ"/>
              <dgm:constr type="r" for="ch" forName="Parent2" refType="w" fact="0.3751"/>
              <dgm:constr type="t" for="ch" forName="Parent2" refType="h" fact="0.2022"/>
              <dgm:constr type="w" for="ch" forName="Parent2" refType="w" fact="0.3001"/>
              <dgm:constr type="h" for="ch" forName="Parent2" refType="h" fact="0.3799"/>
              <dgm:constr type="r" for="ch" forName="Parent1" refType="w" fact="0.8403"/>
              <dgm:constr type="t" for="ch" forName="Parent1" refType="h" fact="0.2022"/>
              <dgm:constr type="w" for="ch" forName="Parent1" refType="w" fact="0.3001"/>
              <dgm:constr type="h" for="ch" forName="Parent1" refType="h" fact="0.3799"/>
              <dgm:constr type="r" for="ch" forName="Accent2" refType="w" fact="0.4502"/>
              <dgm:constr type="t" for="ch" forName="Accent2" refType="h" fact="0.1072"/>
              <dgm:constr type="w" for="ch" forName="Accent2" refType="w" fact="0.4502"/>
              <dgm:constr type="h" for="ch" forName="Accent2" refType="h" fact="0.5699"/>
              <dgm:constr type="r" for="ch" forName="ParentBackground2" refType="w" fact="0.4352"/>
              <dgm:constr type="t" for="ch" forName="ParentBackground2" refType="h" fact="0.1262"/>
              <dgm:constr type="w" for="ch" forName="ParentBackground2" refType="w" fact="0.4201"/>
              <dgm:constr type="h" for="ch" forName="ParentBackground2" refType="h" fact="0.5319"/>
              <dgm:constr type="r" for="ch" forName="Child2" refType="w" fact="0.4352"/>
              <dgm:constr type="t" for="ch" forName="Child2" refType="h" fact="0.6876"/>
              <dgm:constr type="w" for="ch" forName="Child2" refType="w" fact="0.4201"/>
              <dgm:constr type="h" for="ch" forName="Child2" refType="h" fact="0.3124"/>
              <dgm:constr type="r" for="ch" forName="Accent1" refType="w" fact="1.0086"/>
              <dgm:constr type="t" for="ch" forName="Accent1" refType="h" fact="-0.0109"/>
              <dgm:constr type="w" for="ch" forName="Accent1" refType="w" fact="0.6367"/>
              <dgm:constr type="h" for="ch" forName="Accent1" refType="h" fact="0.806"/>
              <dgm:constr type="r" for="ch" forName="ParentBackground1" refType="w" fact="0.9003"/>
              <dgm:constr type="t" for="ch" forName="ParentBackground1" refType="h" fact="0.1262"/>
              <dgm:constr type="w" for="ch" forName="ParentBackground1" refType="w" fact="0.4201"/>
              <dgm:constr type="h" for="ch" forName="ParentBackground1" refType="h" fact="0.5319"/>
              <dgm:constr type="r" for="ch" forName="Child1" refType="w" fact="0.9003"/>
              <dgm:constr type="t" for="ch" forName="Child1" refType="h" fact="0.6876"/>
              <dgm:constr type="w" for="ch" forName="Child1" refType="w" fact="0.4201"/>
              <dgm:constr type="h" for="ch" forName="Child1" refType="h" fact="0.3124"/>
            </dgm:constrLst>
          </dgm:if>
          <dgm:if name="Name19" axis="ch" ptType="node" func="cnt" op="equ" val="3">
            <dgm:alg type="composite">
              <dgm:param type="ar" val="1.8548"/>
            </dgm:alg>
            <dgm:constrLst>
              <dgm:constr type="primFontSz" for="des" forName="Child1" val="65"/>
              <dgm:constr type="primFontSz" for="des" forName="Parent1" val="65"/>
              <dgm:constr type="primFontSz" for="des" forName="Child1" refType="primFontSz" refFor="des" refForName="Parent1" op="lte"/>
              <dgm:constr type="primFontSz" for="des" forName="Child2" refType="primFontSz" refFor="des" refForName="Parent1" op="lte"/>
              <dgm:constr type="primFontSz" for="des" forName="Child3" refType="primFontSz" refFor="des" refForName="Parent1" op="lte"/>
              <dgm:constr type="primFontSz" for="des" forName="Child1" refType="primFontSz" refFor="des" refForName="Parent2" op="lte"/>
              <dgm:constr type="primFontSz" for="des" forName="Child2" refType="primFontSz" refFor="des" refForName="Parent2" op="lte"/>
              <dgm:constr type="primFontSz" for="des" forName="Child3" refType="primFontSz" refFor="des" refForName="Parent2" op="lte"/>
              <dgm:constr type="primFontSz" for="des" forName="Child1" refType="primFontSz" refFor="des" refForName="Parent3" op="lte"/>
              <dgm:constr type="primFontSz" for="des" forName="Child2" refType="primFontSz" refFor="des" refForName="Parent3" op="lte"/>
              <dgm:constr type="primFontSz" for="des" forName="Child3" refType="primFontSz" refFor="des" refForName="Parent3" op="lte"/>
              <dgm:constr type="primFontSz" for="des" forName="Parent2" refType="primFontSz" refFor="des" refForName="Parent1" op="equ"/>
              <dgm:constr type="primFontSz" for="des" forName="Parent3" refType="primFontSz" refFor="des" refForName="Parent1" op="equ"/>
              <dgm:constr type="primFontSz" for="des" forName="Child2" refType="primFontSz" refFor="des" refForName="Child1" op="equ"/>
              <dgm:constr type="primFontSz" for="des" forName="Child3" refType="primFontSz" refFor="des" refForName="Child1" op="equ"/>
              <dgm:constr type="r" for="ch" forName="Parent3" refType="w" fact="0.256"/>
              <dgm:constr type="t" for="ch" forName="Parent3" refType="h" fact="0.2022"/>
              <dgm:constr type="w" for="ch" forName="Parent3" refType="w" fact="0.2048"/>
              <dgm:constr type="h" for="ch" forName="Parent3" refType="h" fact="0.3799"/>
              <dgm:constr type="r" for="ch" forName="Parent2" refType="w" fact="0.5735"/>
              <dgm:constr type="t" for="ch" forName="Parent2" refType="h" fact="0.2022"/>
              <dgm:constr type="w" for="ch" forName="Parent2" refType="w" fact="0.2048"/>
              <dgm:constr type="h" for="ch" forName="Parent2" refType="h" fact="0.3799"/>
              <dgm:constr type="r" for="ch" forName="Parent1" refType="w" fact="0.891"/>
              <dgm:constr type="t" for="ch" forName="Parent1" refType="h" fact="0.2022"/>
              <dgm:constr type="w" for="ch" forName="Parent1" refType="w" fact="0.2048"/>
              <dgm:constr type="h" for="ch" forName="Parent1" refType="h" fact="0.3799"/>
              <dgm:constr type="r" for="ch" forName="Accent3" refType="w" fact="0.3072"/>
              <dgm:constr type="t" for="ch" forName="Accent3" refType="h" fact="0.1072"/>
              <dgm:constr type="w" for="ch" forName="Accent3" refType="w" fact="0.3072"/>
              <dgm:constr type="h" for="ch" forName="Accent3" refType="h" fact="0.5699"/>
              <dgm:constr type="r" for="ch" forName="ParentBackground3" refType="w" fact="0.297"/>
              <dgm:constr type="t" for="ch" forName="ParentBackground3" refType="h" fact="0.1262"/>
              <dgm:constr type="w" for="ch" forName="ParentBackground3" refType="w" fact="0.2868"/>
              <dgm:constr type="h" for="ch" forName="ParentBackground3" refType="h" fact="0.5319"/>
              <dgm:constr type="r" for="ch" forName="Child3" refType="w" fact="0.297"/>
              <dgm:constr type="t" for="ch" forName="Child3" refType="h" fact="0.6876"/>
              <dgm:constr type="w" for="ch" forName="Child3" refType="w" fact="0.2868"/>
              <dgm:constr type="h" for="ch" forName="Child3" refType="h" fact="0.3124"/>
              <dgm:constr type="r" for="ch" forName="Accent2" refType="w" fact="0.6878"/>
              <dgm:constr type="t" for="ch" forName="Accent2" refType="h" fact="-0.0109"/>
              <dgm:constr type="w" for="ch" forName="Accent2" refType="w" fact="0.4334"/>
              <dgm:constr type="h" for="ch" forName="Accent2" refType="h" fact="0.806"/>
              <dgm:constr type="r" for="ch" forName="ParentBackground2" refType="w" fact="0.6145"/>
              <dgm:constr type="t" for="ch" forName="ParentBackground2" refType="h" fact="0.1262"/>
              <dgm:constr type="w" for="ch" forName="ParentBackground2" refType="w" fact="0.2868"/>
              <dgm:constr type="h" for="ch" forName="ParentBackground2" refType="h" fact="0.5319"/>
              <dgm:constr type="r" for="ch" forName="Child2" refType="w" fact="0.6145"/>
              <dgm:constr type="t" for="ch" forName="Child2" refType="h" fact="0.6876"/>
              <dgm:constr type="w" for="ch" forName="Child2" refType="w" fact="0.2868"/>
              <dgm:constr type="h" for="ch" forName="Child2" refType="h" fact="0.3124"/>
              <dgm:constr type="r" for="ch" forName="Accent1" refType="w" fact="1.0053"/>
              <dgm:constr type="t" for="ch" forName="Accent1" refType="h" fact="-0.0109"/>
              <dgm:constr type="w" for="ch" forName="Accent1" refType="w" fact="0.4334"/>
              <dgm:constr type="h" for="ch" forName="Accent1" refType="h" fact="0.806"/>
              <dgm:constr type="r" for="ch" forName="ParentBackground1" refType="w" fact="0.932"/>
              <dgm:constr type="t" for="ch" forName="ParentBackground1" refType="h" fact="0.1262"/>
              <dgm:constr type="w" for="ch" forName="ParentBackground1" refType="w" fact="0.2868"/>
              <dgm:constr type="h" for="ch" forName="ParentBackground1" refType="h" fact="0.5319"/>
              <dgm:constr type="r" for="ch" forName="Child1" refType="w" fact="0.932"/>
              <dgm:constr type="t" for="ch" forName="Child1" refType="h" fact="0.6876"/>
              <dgm:constr type="w" for="ch" forName="Child1" refType="w" fact="0.2868"/>
              <dgm:constr type="h" for="ch" forName="Child1" refType="h" fact="0.3124"/>
            </dgm:constrLst>
          </dgm:if>
          <dgm:if name="Name20" axis="ch" ptType="node" func="cnt" op="equ" val="4">
            <dgm:alg type="composite">
              <dgm:param type="ar" val="2.4437"/>
            </dgm:alg>
            <dgm:constrLst>
              <dgm:constr type="primFontSz" for="des" forName="Child1" val="65"/>
              <dgm:constr type="primFontSz" for="des" forName="Parent1" val="65"/>
              <dgm:constr type="primFontSz" for="des" forName="Child1" refType="primFontSz" refFor="des" refForName="Parent1" op="lte"/>
              <dgm:constr type="primFontSz" for="des" forName="Child2" refType="primFontSz" refFor="des" refForName="Parent1" op="lte"/>
              <dgm:constr type="primFontSz" for="des" forName="Child3" refType="primFontSz" refFor="des" refForName="Parent1" op="lte"/>
              <dgm:constr type="primFontSz" for="des" forName="Child4" refType="primFontSz" refFor="des" refForName="Parent1" op="lte"/>
              <dgm:constr type="primFontSz" for="des" forName="Child1" refType="primFontSz" refFor="des" refForName="Parent2" op="lte"/>
              <dgm:constr type="primFontSz" for="des" forName="Child2" refType="primFontSz" refFor="des" refForName="Parent2" op="lte"/>
              <dgm:constr type="primFontSz" for="des" forName="Child3" refType="primFontSz" refFor="des" refForName="Parent2" op="lte"/>
              <dgm:constr type="primFontSz" for="des" forName="Child4" refType="primFontSz" refFor="des" refForName="Parent2" op="lte"/>
              <dgm:constr type="primFontSz" for="des" forName="Child1" refType="primFontSz" refFor="des" refForName="Parent3" op="lte"/>
              <dgm:constr type="primFontSz" for="des" forName="Child2" refType="primFontSz" refFor="des" refForName="Parent3" op="lte"/>
              <dgm:constr type="primFontSz" for="des" forName="Child3" refType="primFontSz" refFor="des" refForName="Parent3" op="lte"/>
              <dgm:constr type="primFontSz" for="des" forName="Child4" refType="primFontSz" refFor="des" refForName="Parent3" op="lte"/>
              <dgm:constr type="primFontSz" for="des" forName="Child1" refType="primFontSz" refFor="des" refForName="Parent4" op="lte"/>
              <dgm:constr type="primFontSz" for="des" forName="Child2" refType="primFontSz" refFor="des" refForName="Parent4" op="lte"/>
              <dgm:constr type="primFontSz" for="des" forName="Child3" refType="primFontSz" refFor="des" refForName="Parent4" op="lte"/>
              <dgm:constr type="primFontSz" for="des" forName="Child4" refType="primFontSz" refFor="des" refForName="Parent4" op="lte"/>
              <dgm:constr type="primFontSz" for="des" forName="Parent2" refType="primFontSz" refFor="des" refForName="Parent1" op="equ"/>
              <dgm:constr type="primFontSz" for="des" forName="Parent3" refType="primFontSz" refFor="des" refForName="Parent1" op="equ"/>
              <dgm:constr type="primFontSz" for="des" forName="Parent4" refType="primFontSz" refFor="des" refForName="Parent1" op="equ"/>
              <dgm:constr type="primFontSz" for="des" forName="Child2" refType="primFontSz" refFor="des" refForName="Child1" op="equ"/>
              <dgm:constr type="primFontSz" for="des" forName="Child3" refType="primFontSz" refFor="des" refForName="Child1" op="equ"/>
              <dgm:constr type="primFontSz" for="des" forName="Child4" refType="primFontSz" refFor="des" refForName="Child1" op="equ"/>
              <dgm:constr type="r" for="ch" forName="Parent4" refType="w" fact="0.1943"/>
              <dgm:constr type="t" for="ch" forName="Parent4" refType="h" fact="0.2022"/>
              <dgm:constr type="w" for="ch" forName="Parent4" refType="w" fact="0.1555"/>
              <dgm:constr type="h" for="ch" forName="Parent4" refType="h" fact="0.3799"/>
              <dgm:constr type="r" for="ch" forName="Parent3" refType="w" fact="0.4353"/>
              <dgm:constr type="t" for="ch" forName="Parent3" refType="h" fact="0.2022"/>
              <dgm:constr type="w" for="ch" forName="Parent3" refType="w" fact="0.1555"/>
              <dgm:constr type="h" for="ch" forName="Parent3" refType="h" fact="0.3799"/>
              <dgm:constr type="r" for="ch" forName="Parent2" refType="w" fact="0.6763"/>
              <dgm:constr type="t" for="ch" forName="Parent2" refType="h" fact="0.2022"/>
              <dgm:constr type="w" for="ch" forName="Parent2" refType="w" fact="0.1555"/>
              <dgm:constr type="h" for="ch" forName="Parent2" refType="h" fact="0.3799"/>
              <dgm:constr type="r" for="ch" forName="Parent1" refType="w" fact="0.9173"/>
              <dgm:constr type="t" for="ch" forName="Parent1" refType="h" fact="0.2022"/>
              <dgm:constr type="w" for="ch" forName="Parent1" refType="w" fact="0.1555"/>
              <dgm:constr type="h" for="ch" forName="Parent1" refType="h" fact="0.3799"/>
              <dgm:constr type="r" for="ch" forName="Accent4" refType="w" fact="0.2332"/>
              <dgm:constr type="t" for="ch" forName="Accent4" refType="h" fact="0.1072"/>
              <dgm:constr type="w" for="ch" forName="Accent4" refType="w" fact="0.2332"/>
              <dgm:constr type="h" for="ch" forName="Accent4" refType="h" fact="0.5699"/>
              <dgm:constr type="r" for="ch" forName="ParentBackground4" refType="w" fact="0.2254"/>
              <dgm:constr type="t" for="ch" forName="ParentBackground4" refType="h" fact="0.1262"/>
              <dgm:constr type="w" for="ch" forName="ParentBackground4" refType="w" fact="0.2177"/>
              <dgm:constr type="h" for="ch" forName="ParentBackground4" refType="h" fact="0.5319"/>
              <dgm:constr type="r" for="ch" forName="Child4" refType="w" fact="0.2254"/>
              <dgm:constr type="t" for="ch" forName="Child4" refType="h" fact="0.6876"/>
              <dgm:constr type="w" for="ch" forName="Child4" refType="w" fact="0.2177"/>
              <dgm:constr type="h" for="ch" forName="Child4" refType="h" fact="0.3124"/>
              <dgm:constr type="r" for="ch" forName="Accent3" refType="w" fact="0.5235"/>
              <dgm:constr type="t" for="ch" forName="Accent3" refType="h" fact="-0.0109"/>
              <dgm:constr type="w" for="ch" forName="Accent3" refType="w" fact="0.3298"/>
              <dgm:constr type="h" for="ch" forName="Accent3" refType="h" fact="0.806"/>
              <dgm:constr type="r" for="ch" forName="ParentBackground3" refType="w" fact="0.4664"/>
              <dgm:constr type="t" for="ch" forName="ParentBackground3" refType="h" fact="0.1262"/>
              <dgm:constr type="w" for="ch" forName="ParentBackground3" refType="w" fact="0.2177"/>
              <dgm:constr type="h" for="ch" forName="ParentBackground3" refType="h" fact="0.5319"/>
              <dgm:constr type="r" for="ch" forName="Child3" refType="w" fact="0.4664"/>
              <dgm:constr type="t" for="ch" forName="Child3" refType="h" fact="0.6876"/>
              <dgm:constr type="w" for="ch" forName="Child3" refType="w" fact="0.2177"/>
              <dgm:constr type="h" for="ch" forName="Child3" refType="h" fact="0.3124"/>
              <dgm:constr type="r" for="ch" forName="Accent2" refType="w" fact="0.7635"/>
              <dgm:constr type="t" for="ch" forName="Accent2" refType="h" fact="-0.0109"/>
              <dgm:constr type="w" for="ch" forName="Accent2" refType="w" fact="0.3298"/>
              <dgm:constr type="h" for="ch" forName="Accent2" refType="h" fact="0.806"/>
              <dgm:constr type="r" for="ch" forName="ParentBackground2" refType="w" fact="0.7074"/>
              <dgm:constr type="t" for="ch" forName="ParentBackground2" refType="h" fact="0.1262"/>
              <dgm:constr type="w" for="ch" forName="ParentBackground2" refType="w" fact="0.2177"/>
              <dgm:constr type="h" for="ch" forName="ParentBackground2" refType="h" fact="0.5319"/>
              <dgm:constr type="r" for="ch" forName="Child2" refType="w" fact="0.7074"/>
              <dgm:constr type="t" for="ch" forName="Child2" refType="h" fact="0.6876"/>
              <dgm:constr type="w" for="ch" forName="Child2" refType="w" fact="0.2177"/>
              <dgm:constr type="h" for="ch" forName="Child2" refType="h" fact="0.3124"/>
              <dgm:constr type="r" for="ch" forName="Accent1" refType="w" fact="1.0045"/>
              <dgm:constr type="t" for="ch" forName="Accent1" refType="h" fact="-0.0109"/>
              <dgm:constr type="w" for="ch" forName="Accent1" refType="w" fact="0.3298"/>
              <dgm:constr type="h" for="ch" forName="Accent1" refType="h" fact="0.806"/>
              <dgm:constr type="r" for="ch" forName="ParentBackground1" refType="w" fact="0.9484"/>
              <dgm:constr type="t" for="ch" forName="ParentBackground1" refType="h" fact="0.1262"/>
              <dgm:constr type="w" for="ch" forName="ParentBackground1" refType="w" fact="0.2177"/>
              <dgm:constr type="h" for="ch" forName="ParentBackground1" refType="h" fact="0.5319"/>
              <dgm:constr type="r" for="ch" forName="Child1" refType="w" fact="0.9484"/>
              <dgm:constr type="t" for="ch" forName="Child1" refType="h" fact="0.6876"/>
              <dgm:constr type="w" for="ch" forName="Child1" refType="w" fact="0.2177"/>
              <dgm:constr type="h" for="ch" forName="Child1" refType="h" fact="0.3124"/>
            </dgm:constrLst>
          </dgm:if>
          <dgm:if name="Name21" axis="ch" ptType="node" func="cnt" op="equ" val="5">
            <dgm:alg type="composite">
              <dgm:param type="ar" val="3.0325"/>
            </dgm:alg>
            <dgm:constrLst>
              <dgm:constr type="primFontSz" for="des" forName="Child1" val="65"/>
              <dgm:constr type="primFontSz" for="des" forName="Parent1" val="65"/>
              <dgm:constr type="primFontSz" for="des" forName="Child1" refType="primFontSz" refFor="des" refForName="Parent1" op="lte"/>
              <dgm:constr type="primFontSz" for="des" forName="Child2" refType="primFontSz" refFor="des" refForName="Parent1" op="lte"/>
              <dgm:constr type="primFontSz" for="des" forName="Child3" refType="primFontSz" refFor="des" refForName="Parent1" op="lte"/>
              <dgm:constr type="primFontSz" for="des" forName="Child4" refType="primFontSz" refFor="des" refForName="Parent1" op="lte"/>
              <dgm:constr type="primFontSz" for="des" forName="Child5" refType="primFontSz" refFor="des" refForName="Parent1" op="lte"/>
              <dgm:constr type="primFontSz" for="des" forName="Child1" refType="primFontSz" refFor="des" refForName="Parent2" op="lte"/>
              <dgm:constr type="primFontSz" for="des" forName="Child2" refType="primFontSz" refFor="des" refForName="Parent2" op="lte"/>
              <dgm:constr type="primFontSz" for="des" forName="Child3" refType="primFontSz" refFor="des" refForName="Parent2" op="lte"/>
              <dgm:constr type="primFontSz" for="des" forName="Child4" refType="primFontSz" refFor="des" refForName="Parent2" op="lte"/>
              <dgm:constr type="primFontSz" for="des" forName="Child5" refType="primFontSz" refFor="des" refForName="Parent2" op="lte"/>
              <dgm:constr type="primFontSz" for="des" forName="Child1" refType="primFontSz" refFor="des" refForName="Parent3" op="lte"/>
              <dgm:constr type="primFontSz" for="des" forName="Child2" refType="primFontSz" refFor="des" refForName="Parent3" op="lte"/>
              <dgm:constr type="primFontSz" for="des" forName="Child3" refType="primFontSz" refFor="des" refForName="Parent3" op="lte"/>
              <dgm:constr type="primFontSz" for="des" forName="Child4" refType="primFontSz" refFor="des" refForName="Parent3" op="lte"/>
              <dgm:constr type="primFontSz" for="des" forName="Child5" refType="primFontSz" refFor="des" refForName="Parent3" op="lte"/>
              <dgm:constr type="primFontSz" for="des" forName="Child1" refType="primFontSz" refFor="des" refForName="Parent4" op="lte"/>
              <dgm:constr type="primFontSz" for="des" forName="Child2" refType="primFontSz" refFor="des" refForName="Parent4" op="lte"/>
              <dgm:constr type="primFontSz" for="des" forName="Child3" refType="primFontSz" refFor="des" refForName="Parent4" op="lte"/>
              <dgm:constr type="primFontSz" for="des" forName="Child4" refType="primFontSz" refFor="des" refForName="Parent4" op="lte"/>
              <dgm:constr type="primFontSz" for="des" forName="Child5" refType="primFontSz" refFor="des" refForName="Parent4" op="lte"/>
              <dgm:constr type="primFontSz" for="des" forName="Child1" refType="primFontSz" refFor="des" refForName="Parent5" op="lte"/>
              <dgm:constr type="primFontSz" for="des" forName="Child2" refType="primFontSz" refFor="des" refForName="Parent5" op="lte"/>
              <dgm:constr type="primFontSz" for="des" forName="Child3" refType="primFontSz" refFor="des" refForName="Parent5" op="lte"/>
              <dgm:constr type="primFontSz" for="des" forName="Child4" refType="primFontSz" refFor="des" refForName="Parent5" op="lte"/>
              <dgm:constr type="primFontSz" for="des" forName="Child5" refType="primFontSz" refFor="des" refForName="Parent5" op="lte"/>
              <dgm:constr type="primFontSz" for="des" forName="Parent2" refType="primFontSz" refFor="des" refForName="Parent1" op="equ"/>
              <dgm:constr type="primFontSz" for="des" forName="Parent3" refType="primFontSz" refFor="des" refForName="Parent1" op="equ"/>
              <dgm:constr type="primFontSz" for="des" forName="Parent4" refType="primFontSz" refFor="des" refForName="Parent1" op="equ"/>
              <dgm:constr type="primFontSz" for="des" forName="Parent5" refType="primFontSz" refFor="des" refForName="Parent1" op="equ"/>
              <dgm:constr type="primFontSz" for="des" forName="Child2" refType="primFontSz" refFor="des" refForName="Child1" op="equ"/>
              <dgm:constr type="primFontSz" for="des" forName="Child3" refType="primFontSz" refFor="des" refForName="Child1" op="equ"/>
              <dgm:constr type="primFontSz" for="des" forName="Child4" refType="primFontSz" refFor="des" refForName="Child1" op="equ"/>
              <dgm:constr type="primFontSz" for="des" forName="Child5" refType="primFontSz" refFor="des" refForName="Child1" op="equ"/>
              <dgm:constr type="r" for="ch" forName="Parent5" refType="w" fact="0.1566"/>
              <dgm:constr type="t" for="ch" forName="Parent5" refType="h" fact="0.2022"/>
              <dgm:constr type="w" for="ch" forName="Parent5" refType="w" fact="0.1253"/>
              <dgm:constr type="h" for="ch" forName="Parent5" refType="h" fact="0.3799"/>
              <dgm:constr type="r" for="ch" forName="Parent4" refType="w" fact="0.3508"/>
              <dgm:constr type="t" for="ch" forName="Parent4" refType="h" fact="0.2022"/>
              <dgm:constr type="w" for="ch" forName="Parent4" refType="w" fact="0.1253"/>
              <dgm:constr type="h" for="ch" forName="Parent4" refType="h" fact="0.3799"/>
              <dgm:constr type="r" for="ch" forName="Parent3" refType="w" fact="0.545"/>
              <dgm:constr type="t" for="ch" forName="Parent3" refType="h" fact="0.2022"/>
              <dgm:constr type="w" for="ch" forName="Parent3" refType="w" fact="0.1253"/>
              <dgm:constr type="h" for="ch" forName="Parent3" refType="h" fact="0.3799"/>
              <dgm:constr type="r" for="ch" forName="Parent2" refType="w" fact="0.7391"/>
              <dgm:constr type="t" for="ch" forName="Parent2" refType="h" fact="0.2022"/>
              <dgm:constr type="w" for="ch" forName="Parent2" refType="w" fact="0.1253"/>
              <dgm:constr type="h" for="ch" forName="Parent2" refType="h" fact="0.3799"/>
              <dgm:constr type="r" for="ch" forName="Parent1" refType="w" fact="0.9333"/>
              <dgm:constr type="t" for="ch" forName="Parent1" refType="h" fact="0.2022"/>
              <dgm:constr type="w" for="ch" forName="Parent1" refType="w" fact="0.1253"/>
              <dgm:constr type="h" for="ch" forName="Parent1" refType="h" fact="0.3799"/>
              <dgm:constr type="r" for="ch" forName="Accent5" refType="w" fact="0.1879"/>
              <dgm:constr type="t" for="ch" forName="Accent5" refType="h" fact="0.1072"/>
              <dgm:constr type="w" for="ch" forName="Accent5" refType="w" fact="0.1879"/>
              <dgm:constr type="h" for="ch" forName="Accent5" refType="h" fact="0.5699"/>
              <dgm:constr type="r" for="ch" forName="ParentBackground5" refType="w" fact="0.1817"/>
              <dgm:constr type="t" for="ch" forName="ParentBackground5" refType="h" fact="0.1262"/>
              <dgm:constr type="w" for="ch" forName="ParentBackground5" refType="w" fact="0.1754"/>
              <dgm:constr type="h" for="ch" forName="ParentBackground5" refType="h" fact="0.5319"/>
              <dgm:constr type="r" for="ch" forName="Child5" refType="w" fact="0.1817"/>
              <dgm:constr type="t" for="ch" forName="Child5" refType="h" fact="0.6876"/>
              <dgm:constr type="w" for="ch" forName="Child5" refType="w" fact="0.1754"/>
              <dgm:constr type="h" for="ch" forName="Child5" refType="h" fact="0.3124"/>
              <dgm:constr type="r" for="ch" forName="Accent4" refType="w" fact="0.4211"/>
              <dgm:constr type="t" for="ch" forName="Accent4" refType="h" fact="-0.0109"/>
              <dgm:constr type="w" for="ch" forName="Accent4" refType="w" fact="0.2657"/>
              <dgm:constr type="h" for="ch" forName="Accent4" refType="h" fact="0.806"/>
              <dgm:constr type="r" for="ch" forName="ParentBackground4" refType="w" fact="0.3758"/>
              <dgm:constr type="t" for="ch" forName="ParentBackground4" refType="h" fact="0.1262"/>
              <dgm:constr type="w" for="ch" forName="ParentBackground4" refType="w" fact="0.1754"/>
              <dgm:constr type="h" for="ch" forName="ParentBackground4" refType="h" fact="0.5319"/>
              <dgm:constr type="r" for="ch" forName="Child4" refType="w" fact="0.3758"/>
              <dgm:constr type="t" for="ch" forName="Child4" refType="h" fact="0.6876"/>
              <dgm:constr type="w" for="ch" forName="Child4" refType="w" fact="0.1754"/>
              <dgm:constr type="h" for="ch" forName="Child4" refType="h" fact="0.3124"/>
              <dgm:constr type="r" for="ch" forName="Accent3" refType="w" fact="0.6152"/>
              <dgm:constr type="t" for="ch" forName="Accent3" refType="h" fact="-0.0109"/>
              <dgm:constr type="w" for="ch" forName="Accent3" refType="w" fact="0.2657"/>
              <dgm:constr type="h" for="ch" forName="Accent3" refType="h" fact="0.806"/>
              <dgm:constr type="r" for="ch" forName="ParentBackground3" refType="w" fact="0.57"/>
              <dgm:constr type="t" for="ch" forName="ParentBackground3" refType="h" fact="0.1262"/>
              <dgm:constr type="w" for="ch" forName="ParentBackground3" refType="w" fact="0.1754"/>
              <dgm:constr type="h" for="ch" forName="ParentBackground3" refType="h" fact="0.5319"/>
              <dgm:constr type="r" for="ch" forName="Child3" refType="w" fact="0.57"/>
              <dgm:constr type="t" for="ch" forName="Child3" refType="h" fact="0.6876"/>
              <dgm:constr type="w" for="ch" forName="Child3" refType="w" fact="0.1754"/>
              <dgm:constr type="h" for="ch" forName="Child3" refType="h" fact="0.3124"/>
              <dgm:constr type="r" for="ch" forName="Accent2" refType="w" fact="0.8094"/>
              <dgm:constr type="t" for="ch" forName="Accent2" refType="h" fact="-0.0109"/>
              <dgm:constr type="w" for="ch" forName="Accent2" refType="w" fact="0.2657"/>
              <dgm:constr type="h" for="ch" forName="Accent2" refType="h" fact="0.806"/>
              <dgm:constr type="r" for="ch" forName="ParentBackground2" refType="w" fact="0.7642"/>
              <dgm:constr type="t" for="ch" forName="ParentBackground2" refType="h" fact="0.1262"/>
              <dgm:constr type="w" for="ch" forName="ParentBackground2" refType="w" fact="0.1754"/>
              <dgm:constr type="h" for="ch" forName="ParentBackground2" refType="h" fact="0.5319"/>
              <dgm:constr type="r" for="ch" forName="Child2" refType="w" fact="0.7642"/>
              <dgm:constr type="t" for="ch" forName="Child2" refType="h" fact="0.6876"/>
              <dgm:constr type="w" for="ch" forName="Child2" refType="w" fact="0.1754"/>
              <dgm:constr type="h" for="ch" forName="Child2" refType="h" fact="0.3124"/>
              <dgm:constr type="r" for="ch" forName="Accent1" refType="w" fact="1.0036"/>
              <dgm:constr type="t" for="ch" forName="Accent1" refType="h" fact="-0.0109"/>
              <dgm:constr type="w" for="ch" forName="Accent1" refType="w" fact="0.2657"/>
              <dgm:constr type="h" for="ch" forName="Accent1" refType="h" fact="0.806"/>
              <dgm:constr type="r" for="ch" forName="ParentBackground1" refType="w" fact="0.9584"/>
              <dgm:constr type="t" for="ch" forName="ParentBackground1" refType="h" fact="0.1262"/>
              <dgm:constr type="w" for="ch" forName="ParentBackground1" refType="w" fact="0.1754"/>
              <dgm:constr type="h" for="ch" forName="ParentBackground1" refType="h" fact="0.5319"/>
              <dgm:constr type="r" for="ch" forName="Child1" refType="w" fact="0.9584"/>
              <dgm:constr type="t" for="ch" forName="Child1" refType="h" fact="0.6876"/>
              <dgm:constr type="w" for="ch" forName="Child1" refType="w" fact="0.1754"/>
              <dgm:constr type="h" for="ch" forName="Child1" refType="h" fact="0.3124"/>
            </dgm:constrLst>
          </dgm:if>
          <dgm:if name="Name22" axis="ch" ptType="node" func="cnt" op="equ" val="6">
            <dgm:alg type="composite">
              <dgm:param type="ar" val="3.6214"/>
            </dgm:alg>
            <dgm:constrLst>
              <dgm:constr type="primFontSz" for="des" forName="Child1" val="65"/>
              <dgm:constr type="primFontSz" for="des" forName="Parent1" val="65"/>
              <dgm:constr type="primFontSz" for="des" forName="Child1" refType="primFontSz" refFor="des" refForName="Parent1" op="lte"/>
              <dgm:constr type="primFontSz" for="des" forName="Child2" refType="primFontSz" refFor="des" refForName="Parent1" op="lte"/>
              <dgm:constr type="primFontSz" for="des" forName="Child3" refType="primFontSz" refFor="des" refForName="Parent1" op="lte"/>
              <dgm:constr type="primFontSz" for="des" forName="Child4" refType="primFontSz" refFor="des" refForName="Parent1" op="lte"/>
              <dgm:constr type="primFontSz" for="des" forName="Child5" refType="primFontSz" refFor="des" refForName="Parent1" op="lte"/>
              <dgm:constr type="primFontSz" for="des" forName="Child6" refType="primFontSz" refFor="des" refForName="Parent1" op="lte"/>
              <dgm:constr type="primFontSz" for="des" forName="Child1" refType="primFontSz" refFor="des" refForName="Parent2" op="lte"/>
              <dgm:constr type="primFontSz" for="des" forName="Child2" refType="primFontSz" refFor="des" refForName="Parent2" op="lte"/>
              <dgm:constr type="primFontSz" for="des" forName="Child3" refType="primFontSz" refFor="des" refForName="Parent2" op="lte"/>
              <dgm:constr type="primFontSz" for="des" forName="Child4" refType="primFontSz" refFor="des" refForName="Parent2" op="lte"/>
              <dgm:constr type="primFontSz" for="des" forName="Child5" refType="primFontSz" refFor="des" refForName="Parent2" op="lte"/>
              <dgm:constr type="primFontSz" for="des" forName="Child6" refType="primFontSz" refFor="des" refForName="Parent2" op="lte"/>
              <dgm:constr type="primFontSz" for="des" forName="Child1" refType="primFontSz" refFor="des" refForName="Parent3" op="lte"/>
              <dgm:constr type="primFontSz" for="des" forName="Child2" refType="primFontSz" refFor="des" refForName="Parent3" op="lte"/>
              <dgm:constr type="primFontSz" for="des" forName="Child3" refType="primFontSz" refFor="des" refForName="Parent3" op="lte"/>
              <dgm:constr type="primFontSz" for="des" forName="Child4" refType="primFontSz" refFor="des" refForName="Parent3" op="lte"/>
              <dgm:constr type="primFontSz" for="des" forName="Child5" refType="primFontSz" refFor="des" refForName="Parent3" op="lte"/>
              <dgm:constr type="primFontSz" for="des" forName="Child6" refType="primFontSz" refFor="des" refForName="Parent3" op="lte"/>
              <dgm:constr type="primFontSz" for="des" forName="Child1" refType="primFontSz" refFor="des" refForName="Parent4" op="lte"/>
              <dgm:constr type="primFontSz" for="des" forName="Child2" refType="primFontSz" refFor="des" refForName="Parent4" op="lte"/>
              <dgm:constr type="primFontSz" for="des" forName="Child3" refType="primFontSz" refFor="des" refForName="Parent4" op="lte"/>
              <dgm:constr type="primFontSz" for="des" forName="Child4" refType="primFontSz" refFor="des" refForName="Parent4" op="lte"/>
              <dgm:constr type="primFontSz" for="des" forName="Child5" refType="primFontSz" refFor="des" refForName="Parent4" op="lte"/>
              <dgm:constr type="primFontSz" for="des" forName="Child6" refType="primFontSz" refFor="des" refForName="Parent4" op="lte"/>
              <dgm:constr type="primFontSz" for="des" forName="Child1" refType="primFontSz" refFor="des" refForName="Parent5" op="lte"/>
              <dgm:constr type="primFontSz" for="des" forName="Child2" refType="primFontSz" refFor="des" refForName="Parent5" op="lte"/>
              <dgm:constr type="primFontSz" for="des" forName="Child3" refType="primFontSz" refFor="des" refForName="Parent5" op="lte"/>
              <dgm:constr type="primFontSz" for="des" forName="Child4" refType="primFontSz" refFor="des" refForName="Parent5" op="lte"/>
              <dgm:constr type="primFontSz" for="des" forName="Child5" refType="primFontSz" refFor="des" refForName="Parent5" op="lte"/>
              <dgm:constr type="primFontSz" for="des" forName="Child6" refType="primFontSz" refFor="des" refForName="Parent5" op="lte"/>
              <dgm:constr type="primFontSz" for="des" forName="Child1" refType="primFontSz" refFor="des" refForName="Parent6" op="lte"/>
              <dgm:constr type="primFontSz" for="des" forName="Child2" refType="primFontSz" refFor="des" refForName="Parent6" op="lte"/>
              <dgm:constr type="primFontSz" for="des" forName="Child3" refType="primFontSz" refFor="des" refForName="Parent6" op="lte"/>
              <dgm:constr type="primFontSz" for="des" forName="Child4" refType="primFontSz" refFor="des" refForName="Parent6" op="lte"/>
              <dgm:constr type="primFontSz" for="des" forName="Child5" refType="primFontSz" refFor="des" refForName="Parent6" op="lte"/>
              <dgm:constr type="primFontSz" for="des" forName="Child6" refType="primFontSz" refFor="des" refForName="Parent6" op="lte"/>
              <dgm:constr type="primFontSz" for="des" forName="Parent2" refType="primFontSz" refFor="des" refForName="Parent1" op="equ"/>
              <dgm:constr type="primFontSz" for="des" forName="Parent3" refType="primFontSz" refFor="des" refForName="Parent1" op="equ"/>
              <dgm:constr type="primFontSz" for="des" forName="Parent4" refType="primFontSz" refFor="des" refForName="Parent1" op="equ"/>
              <dgm:constr type="primFontSz" for="des" forName="Parent5" refType="primFontSz" refFor="des" refForName="Parent1" op="equ"/>
              <dgm:constr type="primFontSz" for="des" forName="Parent6" refType="primFontSz" refFor="des" refForName="Parent1" op="equ"/>
              <dgm:constr type="primFontSz" for="des" forName="Child2" refType="primFontSz" refFor="des" refForName="Child1" op="equ"/>
              <dgm:constr type="primFontSz" for="des" forName="Child3" refType="primFontSz" refFor="des" refForName="Child1" op="equ"/>
              <dgm:constr type="primFontSz" for="des" forName="Child4" refType="primFontSz" refFor="des" refForName="Child1" op="equ"/>
              <dgm:constr type="primFontSz" for="des" forName="Child5" refType="primFontSz" refFor="des" refForName="Child1" op="equ"/>
              <dgm:constr type="primFontSz" for="des" forName="Child6" refType="primFontSz" refFor="des" refForName="Child1" op="equ"/>
              <dgm:constr type="r" for="ch" forName="Parent6" refType="w" fact="0.1311"/>
              <dgm:constr type="t" for="ch" forName="Parent6" refType="h" fact="0.2022"/>
              <dgm:constr type="w" for="ch" forName="Parent6" refType="w" fact="0.1049"/>
              <dgm:constr type="h" for="ch" forName="Parent6" refType="h" fact="0.3799"/>
              <dgm:constr type="r" for="ch" forName="Parent5" refType="w" fact="0.2937"/>
              <dgm:constr type="t" for="ch" forName="Parent5" refType="h" fact="0.2022"/>
              <dgm:constr type="w" for="ch" forName="Parent5" refType="w" fact="0.1049"/>
              <dgm:constr type="h" for="ch" forName="Parent5" refType="h" fact="0.3799"/>
              <dgm:constr type="r" for="ch" forName="Parent4" refType="w" fact="0.4563"/>
              <dgm:constr type="t" for="ch" forName="Parent4" refType="h" fact="0.2022"/>
              <dgm:constr type="w" for="ch" forName="Parent4" refType="w" fact="0.1049"/>
              <dgm:constr type="h" for="ch" forName="Parent4" refType="h" fact="0.3799"/>
              <dgm:constr type="r" for="ch" forName="Parent3" refType="w" fact="0.619"/>
              <dgm:constr type="t" for="ch" forName="Parent3" refType="h" fact="0.2022"/>
              <dgm:constr type="w" for="ch" forName="Parent3" refType="w" fact="0.1049"/>
              <dgm:constr type="h" for="ch" forName="Parent3" refType="h" fact="0.3799"/>
              <dgm:constr type="r" for="ch" forName="Parent2" refType="w" fact="0.7816"/>
              <dgm:constr type="t" for="ch" forName="Parent2" refType="h" fact="0.2022"/>
              <dgm:constr type="w" for="ch" forName="Parent2" refType="w" fact="0.1049"/>
              <dgm:constr type="h" for="ch" forName="Parent2" refType="h" fact="0.3799"/>
              <dgm:constr type="r" for="ch" forName="Parent1" refType="w" fact="0.9442"/>
              <dgm:constr type="t" for="ch" forName="Parent1" refType="h" fact="0.2022"/>
              <dgm:constr type="w" for="ch" forName="Parent1" refType="w" fact="0.1049"/>
              <dgm:constr type="h" for="ch" forName="Parent1" refType="h" fact="0.3799"/>
              <dgm:constr type="r" for="ch" forName="Accent6" refType="w" fact="0.1574"/>
              <dgm:constr type="t" for="ch" forName="Accent6" refType="h" fact="0.1072"/>
              <dgm:constr type="w" for="ch" forName="Accent6" refType="w" fact="0.1574"/>
              <dgm:constr type="h" for="ch" forName="Accent6" refType="h" fact="0.5699"/>
              <dgm:constr type="r" for="ch" forName="ParentBackground6" refType="w" fact="0.1521"/>
              <dgm:constr type="t" for="ch" forName="ParentBackground6" refType="h" fact="0.1262"/>
              <dgm:constr type="w" for="ch" forName="ParentBackground6" refType="w" fact="0.1469"/>
              <dgm:constr type="h" for="ch" forName="ParentBackground6" refType="h" fact="0.5319"/>
              <dgm:constr type="r" for="ch" forName="Child6" refType="w" fact="0.1521"/>
              <dgm:constr type="t" for="ch" forName="Child6" refType="h" fact="0.6876"/>
              <dgm:constr type="w" for="ch" forName="Child6" refType="w" fact="0.1469"/>
              <dgm:constr type="h" for="ch" forName="Child6" refType="h" fact="0.3124"/>
              <dgm:constr type="r" for="ch" forName="Accent5" refType="w" fact="0.3526"/>
              <dgm:constr type="t" for="ch" forName="Accent5" refType="h" fact="-0.0109"/>
              <dgm:constr type="w" for="ch" forName="Accent5" refType="w" fact="0.2226"/>
              <dgm:constr type="h" for="ch" forName="Accent5" refType="h" fact="0.806"/>
              <dgm:constr type="r" for="ch" forName="ParentBackground5" refType="w" fact="0.3147"/>
              <dgm:constr type="t" for="ch" forName="ParentBackground5" refType="h" fact="0.1262"/>
              <dgm:constr type="w" for="ch" forName="ParentBackground5" refType="w" fact="0.1469"/>
              <dgm:constr type="h" for="ch" forName="ParentBackground5" refType="h" fact="0.5319"/>
              <dgm:constr type="r" for="ch" forName="Child5" refType="w" fact="0.3147"/>
              <dgm:constr type="t" for="ch" forName="Child5" refType="h" fact="0.6876"/>
              <dgm:constr type="w" for="ch" forName="Child5" refType="w" fact="0.1469"/>
              <dgm:constr type="h" for="ch" forName="Child5" refType="h" fact="0.3124"/>
              <dgm:constr type="r" for="ch" forName="Accent4" refType="w" fact="0.5152"/>
              <dgm:constr type="t" for="ch" forName="Accent4" refType="h" fact="-0.0109"/>
              <dgm:constr type="w" for="ch" forName="Accent4" refType="w" fact="0.2226"/>
              <dgm:constr type="h" for="ch" forName="Accent4" refType="h" fact="0.806"/>
              <dgm:constr type="r" for="ch" forName="ParentBackground4" refType="w" fact="0.4773"/>
              <dgm:constr type="t" for="ch" forName="ParentBackground4" refType="h" fact="0.1262"/>
              <dgm:constr type="w" for="ch" forName="ParentBackground4" refType="w" fact="0.1469"/>
              <dgm:constr type="h" for="ch" forName="ParentBackground4" refType="h" fact="0.5319"/>
              <dgm:constr type="r" for="ch" forName="Child4" refType="w" fact="0.4773"/>
              <dgm:constr type="t" for="ch" forName="Child4" refType="h" fact="0.6876"/>
              <dgm:constr type="w" for="ch" forName="Child4" refType="w" fact="0.1469"/>
              <dgm:constr type="h" for="ch" forName="Child4" refType="h" fact="0.3124"/>
              <dgm:constr type="r" for="ch" forName="Accent3" refType="w" fact="0.6778"/>
              <dgm:constr type="t" for="ch" forName="Accent3" refType="h" fact="-0.0109"/>
              <dgm:constr type="w" for="ch" forName="Accent3" refType="w" fact="0.2226"/>
              <dgm:constr type="h" for="ch" forName="Accent3" refType="h" fact="0.806"/>
              <dgm:constr type="r" for="ch" forName="ParentBackground3" refType="w" fact="0.6399"/>
              <dgm:constr type="t" for="ch" forName="ParentBackground3" refType="h" fact="0.1262"/>
              <dgm:constr type="w" for="ch" forName="ParentBackground3" refType="w" fact="0.1469"/>
              <dgm:constr type="h" for="ch" forName="ParentBackground3" refType="h" fact="0.5319"/>
              <dgm:constr type="r" for="ch" forName="Child3" refType="w" fact="0.6399"/>
              <dgm:constr type="t" for="ch" forName="Child3" refType="h" fact="0.6876"/>
              <dgm:constr type="w" for="ch" forName="Child3" refType="w" fact="0.1469"/>
              <dgm:constr type="h" for="ch" forName="Child3" refType="h" fact="0.3124"/>
              <dgm:constr type="r" for="ch" forName="Accent2" refType="w" fact="0.8404"/>
              <dgm:constr type="t" for="ch" forName="Accent2" refType="h" fact="-0.0109"/>
              <dgm:constr type="w" for="ch" forName="Accent2" refType="w" fact="0.2226"/>
              <dgm:constr type="h" for="ch" forName="Accent2" refType="h" fact="0.806"/>
              <dgm:constr type="r" for="ch" forName="ParentBackground2" refType="w" fact="0.8025"/>
              <dgm:constr type="t" for="ch" forName="ParentBackground2" refType="h" fact="0.1262"/>
              <dgm:constr type="w" for="ch" forName="ParentBackground2" refType="w" fact="0.1469"/>
              <dgm:constr type="h" for="ch" forName="ParentBackground2" refType="h" fact="0.5319"/>
              <dgm:constr type="r" for="ch" forName="Child2" refType="w" fact="0.8025"/>
              <dgm:constr type="t" for="ch" forName="Child2" refType="h" fact="0.6876"/>
              <dgm:constr type="w" for="ch" forName="Child2" refType="w" fact="0.1469"/>
              <dgm:constr type="h" for="ch" forName="Child2" refType="h" fact="0.3124"/>
              <dgm:constr type="r" for="ch" forName="Accent1" refType="w" fact="1.003"/>
              <dgm:constr type="t" for="ch" forName="Accent1" refType="h" fact="-0.0109"/>
              <dgm:constr type="w" for="ch" forName="Accent1" refType="w" fact="0.2226"/>
              <dgm:constr type="h" for="ch" forName="Accent1" refType="h" fact="0.806"/>
              <dgm:constr type="r" for="ch" forName="ParentBackground1" refType="w" fact="0.9652"/>
              <dgm:constr type="t" for="ch" forName="ParentBackground1" refType="h" fact="0.1262"/>
              <dgm:constr type="w" for="ch" forName="ParentBackground1" refType="w" fact="0.1469"/>
              <dgm:constr type="h" for="ch" forName="ParentBackground1" refType="h" fact="0.5319"/>
              <dgm:constr type="r" for="ch" forName="Child1" refType="w" fact="0.9652"/>
              <dgm:constr type="t" for="ch" forName="Child1" refType="h" fact="0.6876"/>
              <dgm:constr type="w" for="ch" forName="Child1" refType="w" fact="0.1469"/>
              <dgm:constr type="h" for="ch" forName="Child1" refType="h" fact="0.3124"/>
            </dgm:constrLst>
          </dgm:if>
          <dgm:if name="Name23" axis="ch" ptType="node" func="cnt" op="equ" val="7">
            <dgm:alg type="composite">
              <dgm:param type="ar" val="4.2103"/>
            </dgm:alg>
            <dgm:constrLst>
              <dgm:constr type="primFontSz" for="des" forName="Child1" val="65"/>
              <dgm:constr type="primFontSz" for="des" forName="Parent1" val="65"/>
              <dgm:constr type="primFontSz" for="des" forName="Child1" refType="primFontSz" refFor="des" refForName="Parent1" op="lte"/>
              <dgm:constr type="primFontSz" for="des" forName="Child2" refType="primFontSz" refFor="des" refForName="Parent1" op="lte"/>
              <dgm:constr type="primFontSz" for="des" forName="Child3" refType="primFontSz" refFor="des" refForName="Parent1" op="lte"/>
              <dgm:constr type="primFontSz" for="des" forName="Child4" refType="primFontSz" refFor="des" refForName="Parent1" op="lte"/>
              <dgm:constr type="primFontSz" for="des" forName="Child5" refType="primFontSz" refFor="des" refForName="Parent1" op="lte"/>
              <dgm:constr type="primFontSz" for="des" forName="Child6" refType="primFontSz" refFor="des" refForName="Parent1" op="lte"/>
              <dgm:constr type="primFontSz" for="des" forName="Child7" refType="primFontSz" refFor="des" refForName="Parent1" op="lte"/>
              <dgm:constr type="primFontSz" for="des" forName="Child1" refType="primFontSz" refFor="des" refForName="Parent2" op="lte"/>
              <dgm:constr type="primFontSz" for="des" forName="Child2" refType="primFontSz" refFor="des" refForName="Parent2" op="lte"/>
              <dgm:constr type="primFontSz" for="des" forName="Child3" refType="primFontSz" refFor="des" refForName="Parent2" op="lte"/>
              <dgm:constr type="primFontSz" for="des" forName="Child4" refType="primFontSz" refFor="des" refForName="Parent2" op="lte"/>
              <dgm:constr type="primFontSz" for="des" forName="Child5" refType="primFontSz" refFor="des" refForName="Parent2" op="lte"/>
              <dgm:constr type="primFontSz" for="des" forName="Child6" refType="primFontSz" refFor="des" refForName="Parent2" op="lte"/>
              <dgm:constr type="primFontSz" for="des" forName="Child7" refType="primFontSz" refFor="des" refForName="Parent2" op="lte"/>
              <dgm:constr type="primFontSz" for="des" forName="Child1" refType="primFontSz" refFor="des" refForName="Parent3" op="lte"/>
              <dgm:constr type="primFontSz" for="des" forName="Child2" refType="primFontSz" refFor="des" refForName="Parent3" op="lte"/>
              <dgm:constr type="primFontSz" for="des" forName="Child3" refType="primFontSz" refFor="des" refForName="Parent3" op="lte"/>
              <dgm:constr type="primFontSz" for="des" forName="Child4" refType="primFontSz" refFor="des" refForName="Parent3" op="lte"/>
              <dgm:constr type="primFontSz" for="des" forName="Child5" refType="primFontSz" refFor="des" refForName="Parent3" op="lte"/>
              <dgm:constr type="primFontSz" for="des" forName="Child6" refType="primFontSz" refFor="des" refForName="Parent3" op="lte"/>
              <dgm:constr type="primFontSz" for="des" forName="Child7" refType="primFontSz" refFor="des" refForName="Parent3" op="lte"/>
              <dgm:constr type="primFontSz" for="des" forName="Child1" refType="primFontSz" refFor="des" refForName="Parent4" op="lte"/>
              <dgm:constr type="primFontSz" for="des" forName="Child2" refType="primFontSz" refFor="des" refForName="Parent4" op="lte"/>
              <dgm:constr type="primFontSz" for="des" forName="Child3" refType="primFontSz" refFor="des" refForName="Parent4" op="lte"/>
              <dgm:constr type="primFontSz" for="des" forName="Child4" refType="primFontSz" refFor="des" refForName="Parent4" op="lte"/>
              <dgm:constr type="primFontSz" for="des" forName="Child5" refType="primFontSz" refFor="des" refForName="Parent4" op="lte"/>
              <dgm:constr type="primFontSz" for="des" forName="Child6" refType="primFontSz" refFor="des" refForName="Parent4" op="lte"/>
              <dgm:constr type="primFontSz" for="des" forName="Child7" refType="primFontSz" refFor="des" refForName="Parent4" op="lte"/>
              <dgm:constr type="primFontSz" for="des" forName="Child1" refType="primFontSz" refFor="des" refForName="Parent5" op="lte"/>
              <dgm:constr type="primFontSz" for="des" forName="Child2" refType="primFontSz" refFor="des" refForName="Parent5" op="lte"/>
              <dgm:constr type="primFontSz" for="des" forName="Child3" refType="primFontSz" refFor="des" refForName="Parent5" op="lte"/>
              <dgm:constr type="primFontSz" for="des" forName="Child4" refType="primFontSz" refFor="des" refForName="Parent5" op="lte"/>
              <dgm:constr type="primFontSz" for="des" forName="Child5" refType="primFontSz" refFor="des" refForName="Parent5" op="lte"/>
              <dgm:constr type="primFontSz" for="des" forName="Child6" refType="primFontSz" refFor="des" refForName="Parent5" op="lte"/>
              <dgm:constr type="primFontSz" for="des" forName="Child7" refType="primFontSz" refFor="des" refForName="Parent5" op="lte"/>
              <dgm:constr type="primFontSz" for="des" forName="Child1" refType="primFontSz" refFor="des" refForName="Parent6" op="lte"/>
              <dgm:constr type="primFontSz" for="des" forName="Child2" refType="primFontSz" refFor="des" refForName="Parent6" op="lte"/>
              <dgm:constr type="primFontSz" for="des" forName="Child3" refType="primFontSz" refFor="des" refForName="Parent6" op="lte"/>
              <dgm:constr type="primFontSz" for="des" forName="Child4" refType="primFontSz" refFor="des" refForName="Parent6" op="lte"/>
              <dgm:constr type="primFontSz" for="des" forName="Child5" refType="primFontSz" refFor="des" refForName="Parent6" op="lte"/>
              <dgm:constr type="primFontSz" for="des" forName="Child6" refType="primFontSz" refFor="des" refForName="Parent6" op="lte"/>
              <dgm:constr type="primFontSz" for="des" forName="Child7" refType="primFontSz" refFor="des" refForName="Parent6" op="lte"/>
              <dgm:constr type="primFontSz" for="des" forName="Child1" refType="primFontSz" refFor="des" refForName="Parent7" op="lte"/>
              <dgm:constr type="primFontSz" for="des" forName="Child2" refType="primFontSz" refFor="des" refForName="Parent7" op="lte"/>
              <dgm:constr type="primFontSz" for="des" forName="Child3" refType="primFontSz" refFor="des" refForName="Parent7" op="lte"/>
              <dgm:constr type="primFontSz" for="des" forName="Child4" refType="primFontSz" refFor="des" refForName="Parent7" op="lte"/>
              <dgm:constr type="primFontSz" for="des" forName="Child5" refType="primFontSz" refFor="des" refForName="Parent7" op="lte"/>
              <dgm:constr type="primFontSz" for="des" forName="Child6" refType="primFontSz" refFor="des" refForName="Parent7" op="lte"/>
              <dgm:constr type="primFontSz" for="des" forName="Child7" refType="primFontSz" refFor="des" refForName="Parent7" op="lte"/>
              <dgm:constr type="primFontSz" for="des" forName="Parent2" refType="primFontSz" refFor="des" refForName="Parent1" op="equ"/>
              <dgm:constr type="primFontSz" for="des" forName="Parent3" refType="primFontSz" refFor="des" refForName="Parent1" op="equ"/>
              <dgm:constr type="primFontSz" for="des" forName="Parent4" refType="primFontSz" refFor="des" refForName="Parent1" op="equ"/>
              <dgm:constr type="primFontSz" for="des" forName="Parent5" refType="primFontSz" refFor="des" refForName="Parent1" op="equ"/>
              <dgm:constr type="primFontSz" for="des" forName="Parent6" refType="primFontSz" refFor="des" refForName="Parent1" op="equ"/>
              <dgm:constr type="primFontSz" for="des" forName="Parent7" refType="primFontSz" refFor="des" refForName="Parent1" op="equ"/>
              <dgm:constr type="primFontSz" for="des" forName="Child2" refType="primFontSz" refFor="des" refForName="Child1" op="equ"/>
              <dgm:constr type="primFontSz" for="des" forName="Child3" refType="primFontSz" refFor="des" refForName="Child1" op="equ"/>
              <dgm:constr type="primFontSz" for="des" forName="Child4" refType="primFontSz" refFor="des" refForName="Child1" op="equ"/>
              <dgm:constr type="primFontSz" for="des" forName="Child5" refType="primFontSz" refFor="des" refForName="Child1" op="equ"/>
              <dgm:constr type="primFontSz" for="des" forName="Child6" refType="primFontSz" refFor="des" refForName="Child1" op="equ"/>
              <dgm:constr type="primFontSz" for="des" forName="Child7" refType="primFontSz" refFor="des" refForName="Child1" op="equ"/>
              <dgm:constr type="r" for="ch" forName="Parent7" refType="w" fact="0.1128"/>
              <dgm:constr type="t" for="ch" forName="Parent7" refType="h" fact="0.2022"/>
              <dgm:constr type="w" for="ch" forName="Parent7" refType="w" fact="0.0902"/>
              <dgm:constr type="h" for="ch" forName="Parent7" refType="h" fact="0.3799"/>
              <dgm:constr type="r" for="ch" forName="Parent6" refType="w" fact="0.2527"/>
              <dgm:constr type="t" for="ch" forName="Parent6" refType="h" fact="0.2022"/>
              <dgm:constr type="w" for="ch" forName="Parent6" refType="w" fact="0.0902"/>
              <dgm:constr type="h" for="ch" forName="Parent6" refType="h" fact="0.3799"/>
              <dgm:constr type="r" for="ch" forName="Parent5" refType="w" fact="0.3925"/>
              <dgm:constr type="t" for="ch" forName="Parent5" refType="h" fact="0.2022"/>
              <dgm:constr type="w" for="ch" forName="Parent5" refType="w" fact="0.0902"/>
              <dgm:constr type="h" for="ch" forName="Parent5" refType="h" fact="0.3799"/>
              <dgm:constr type="r" for="ch" forName="Parent4" refType="w" fact="0.5324"/>
              <dgm:constr type="t" for="ch" forName="Parent4" refType="h" fact="0.2022"/>
              <dgm:constr type="w" for="ch" forName="Parent4" refType="w" fact="0.0902"/>
              <dgm:constr type="h" for="ch" forName="Parent4" refType="h" fact="0.3799"/>
              <dgm:constr type="r" for="ch" forName="Parent3" refType="w" fact="0.6723"/>
              <dgm:constr type="t" for="ch" forName="Parent3" refType="h" fact="0.2022"/>
              <dgm:constr type="w" for="ch" forName="Parent3" refType="w" fact="0.0902"/>
              <dgm:constr type="h" for="ch" forName="Parent3" refType="h" fact="0.3799"/>
              <dgm:constr type="r" for="ch" forName="Parent2" refType="w" fact="0.8121"/>
              <dgm:constr type="t" for="ch" forName="Parent2" refType="h" fact="0.2022"/>
              <dgm:constr type="w" for="ch" forName="Parent2" refType="w" fact="0.0902"/>
              <dgm:constr type="h" for="ch" forName="Parent2" refType="h" fact="0.3799"/>
              <dgm:constr type="r" for="ch" forName="Parent1" refType="w" fact="0.952"/>
              <dgm:constr type="t" for="ch" forName="Parent1" refType="h" fact="0.2022"/>
              <dgm:constr type="w" for="ch" forName="Parent1" refType="w" fact="0.0902"/>
              <dgm:constr type="h" for="ch" forName="Parent1" refType="h" fact="0.3799"/>
              <dgm:constr type="r" for="ch" forName="Accent7" refType="w" fact="0.1354"/>
              <dgm:constr type="t" for="ch" forName="Accent7" refType="h" fact="0.1072"/>
              <dgm:constr type="w" for="ch" forName="Accent7" refType="w" fact="0.1354"/>
              <dgm:constr type="h" for="ch" forName="Accent7" refType="h" fact="0.5699"/>
              <dgm:constr type="r" for="ch" forName="ParentBackground7" refType="w" fact="0.1308"/>
              <dgm:constr type="t" for="ch" forName="ParentBackground7" refType="h" fact="0.1262"/>
              <dgm:constr type="w" for="ch" forName="ParentBackground7" refType="w" fact="0.1263"/>
              <dgm:constr type="h" for="ch" forName="ParentBackground7" refType="h" fact="0.5319"/>
              <dgm:constr type="r" for="ch" forName="Child7" refType="w" fact="0.1308"/>
              <dgm:constr type="t" for="ch" forName="Child7" refType="h" fact="0.6876"/>
              <dgm:constr type="w" for="ch" forName="Child7" refType="w" fact="0.1263"/>
              <dgm:constr type="h" for="ch" forName="Child7" refType="h" fact="0.3124"/>
              <dgm:constr type="r" for="ch" forName="Accent6" refType="w" fact="0.3033"/>
              <dgm:constr type="t" for="ch" forName="Accent6" refType="h" fact="-0.0109"/>
              <dgm:constr type="w" for="ch" forName="Accent6" refType="w" fact="0.1915"/>
              <dgm:constr type="h" for="ch" forName="Accent6" refType="h" fact="0.806"/>
              <dgm:constr type="r" for="ch" forName="ParentBackground6" refType="w" fact="0.2707"/>
              <dgm:constr type="t" for="ch" forName="ParentBackground6" refType="h" fact="0.1262"/>
              <dgm:constr type="w" for="ch" forName="ParentBackground6" refType="w" fact="0.1263"/>
              <dgm:constr type="h" for="ch" forName="ParentBackground6" refType="h" fact="0.5319"/>
              <dgm:constr type="r" for="ch" forName="Child6" refType="w" fact="0.2707"/>
              <dgm:constr type="t" for="ch" forName="Child6" refType="h" fact="0.6876"/>
              <dgm:constr type="w" for="ch" forName="Child6" refType="w" fact="0.1263"/>
              <dgm:constr type="h" for="ch" forName="Child6" refType="h" fact="0.3124"/>
              <dgm:constr type="r" for="ch" forName="Accent5" refType="w" fact="0.4431"/>
              <dgm:constr type="t" for="ch" forName="Accent5" refType="h" fact="-0.0109"/>
              <dgm:constr type="w" for="ch" forName="Accent5" refType="w" fact="0.1915"/>
              <dgm:constr type="h" for="ch" forName="Accent5" refType="h" fact="0.806"/>
              <dgm:constr type="r" for="ch" forName="ParentBackground5" refType="w" fact="0.4106"/>
              <dgm:constr type="t" for="ch" forName="ParentBackground5" refType="h" fact="0.1262"/>
              <dgm:constr type="w" for="ch" forName="ParentBackground5" refType="w" fact="0.1263"/>
              <dgm:constr type="h" for="ch" forName="ParentBackground5" refType="h" fact="0.5319"/>
              <dgm:constr type="r" for="ch" forName="Child5" refType="w" fact="0.4106"/>
              <dgm:constr type="t" for="ch" forName="Child5" refType="h" fact="0.6876"/>
              <dgm:constr type="w" for="ch" forName="Child5" refType="w" fact="0.1263"/>
              <dgm:constr type="h" for="ch" forName="Child5" refType="h" fact="0.3124"/>
              <dgm:constr type="r" for="ch" forName="Accent4" refType="w" fact="0.583"/>
              <dgm:constr type="t" for="ch" forName="Accent4" refType="h" fact="-0.0109"/>
              <dgm:constr type="w" for="ch" forName="Accent4" refType="w" fact="0.1915"/>
              <dgm:constr type="h" for="ch" forName="Accent4" refType="h" fact="0.806"/>
              <dgm:constr type="r" for="ch" forName="ParentBackground4" refType="w" fact="0.5504"/>
              <dgm:constr type="t" for="ch" forName="ParentBackground4" refType="h" fact="0.1262"/>
              <dgm:constr type="w" for="ch" forName="ParentBackground4" refType="w" fact="0.1263"/>
              <dgm:constr type="h" for="ch" forName="ParentBackground4" refType="h" fact="0.5319"/>
              <dgm:constr type="r" for="ch" forName="Child4" refType="w" fact="0.5504"/>
              <dgm:constr type="t" for="ch" forName="Child4" refType="h" fact="0.6876"/>
              <dgm:constr type="w" for="ch" forName="Child4" refType="w" fact="0.1263"/>
              <dgm:constr type="h" for="ch" forName="Child4" refType="h" fact="0.3124"/>
              <dgm:constr type="r" for="ch" forName="Accent3" refType="w" fact="0.7229"/>
              <dgm:constr type="t" for="ch" forName="Accent3" refType="h" fact="-0.0109"/>
              <dgm:constr type="w" for="ch" forName="Accent3" refType="w" fact="0.1915"/>
              <dgm:constr type="h" for="ch" forName="Accent3" refType="h" fact="0.806"/>
              <dgm:constr type="r" for="ch" forName="ParentBackground3" refType="w" fact="0.6903"/>
              <dgm:constr type="t" for="ch" forName="ParentBackground3" refType="h" fact="0.1262"/>
              <dgm:constr type="w" for="ch" forName="ParentBackground3" refType="w" fact="0.1263"/>
              <dgm:constr type="h" for="ch" forName="ParentBackground3" refType="h" fact="0.5319"/>
              <dgm:constr type="r" for="ch" forName="Child3" refType="w" fact="0.6903"/>
              <dgm:constr type="t" for="ch" forName="Child3" refType="h" fact="0.6876"/>
              <dgm:constr type="w" for="ch" forName="Child3" refType="w" fact="0.1263"/>
              <dgm:constr type="h" for="ch" forName="Child3" refType="h" fact="0.3124"/>
              <dgm:constr type="r" for="ch" forName="Accent2" refType="w" fact="0.8627"/>
              <dgm:constr type="t" for="ch" forName="Accent2" refType="h" fact="-0.0109"/>
              <dgm:constr type="w" for="ch" forName="Accent2" refType="w" fact="0.1915"/>
              <dgm:constr type="h" for="ch" forName="Accent2" refType="h" fact="0.806"/>
              <dgm:constr type="r" for="ch" forName="ParentBackground2" refType="w" fact="0.8302"/>
              <dgm:constr type="t" for="ch" forName="ParentBackground2" refType="h" fact="0.1262"/>
              <dgm:constr type="w" for="ch" forName="ParentBackground2" refType="w" fact="0.1263"/>
              <dgm:constr type="h" for="ch" forName="ParentBackground2" refType="h" fact="0.5319"/>
              <dgm:constr type="r" for="ch" forName="Child2" refType="w" fact="0.8302"/>
              <dgm:constr type="t" for="ch" forName="Child2" refType="h" fact="0.6876"/>
              <dgm:constr type="w" for="ch" forName="Child2" refType="w" fact="0.1263"/>
              <dgm:constr type="h" for="ch" forName="Child2" refType="h" fact="0.3124"/>
              <dgm:constr type="r" for="ch" forName="Accent1" refType="w" fact="1.0026"/>
              <dgm:constr type="t" for="ch" forName="Accent1" refType="h" fact="-0.0109"/>
              <dgm:constr type="w" for="ch" forName="Accent1" refType="w" fact="0.1915"/>
              <dgm:constr type="h" for="ch" forName="Accent1" refType="h" fact="0.806"/>
              <dgm:constr type="r" for="ch" forName="ParentBackground1" refType="w" fact="0.97"/>
              <dgm:constr type="t" for="ch" forName="ParentBackground1" refType="h" fact="0.1262"/>
              <dgm:constr type="w" for="ch" forName="ParentBackground1" refType="w" fact="0.1263"/>
              <dgm:constr type="h" for="ch" forName="ParentBackground1" refType="h" fact="0.5319"/>
              <dgm:constr type="r" for="ch" forName="Child1" refType="w" fact="0.97"/>
              <dgm:constr type="t" for="ch" forName="Child1" refType="h" fact="0.6876"/>
              <dgm:constr type="w" for="ch" forName="Child1" refType="w" fact="0.1263"/>
              <dgm:constr type="h" for="ch" forName="Child1" refType="h" fact="0.3124"/>
            </dgm:constrLst>
          </dgm:if>
          <dgm:if name="Name24" axis="ch" ptType="node" func="cnt" op="equ" val="8">
            <dgm:alg type="composite">
              <dgm:param type="ar" val="4.7991"/>
            </dgm:alg>
            <dgm:constrLst>
              <dgm:constr type="primFontSz" for="des" forName="Child1" val="65"/>
              <dgm:constr type="primFontSz" for="des" forName="Parent1" val="65"/>
              <dgm:constr type="primFontSz" for="des" forName="Child1" refType="primFontSz" refFor="des" refForName="Parent1" op="lte"/>
              <dgm:constr type="primFontSz" for="des" forName="Child2" refType="primFontSz" refFor="des" refForName="Parent1" op="lte"/>
              <dgm:constr type="primFontSz" for="des" forName="Child3" refType="primFontSz" refFor="des" refForName="Parent1" op="lte"/>
              <dgm:constr type="primFontSz" for="des" forName="Child4" refType="primFontSz" refFor="des" refForName="Parent1" op="lte"/>
              <dgm:constr type="primFontSz" for="des" forName="Child5" refType="primFontSz" refFor="des" refForName="Parent1" op="lte"/>
              <dgm:constr type="primFontSz" for="des" forName="Child6" refType="primFontSz" refFor="des" refForName="Parent1" op="lte"/>
              <dgm:constr type="primFontSz" for="des" forName="Child7" refType="primFontSz" refFor="des" refForName="Parent1" op="lte"/>
              <dgm:constr type="primFontSz" for="des" forName="Child8" refType="primFontSz" refFor="des" refForName="Parent1" op="lte"/>
              <dgm:constr type="primFontSz" for="des" forName="Child1" refType="primFontSz" refFor="des" refForName="Parent2" op="lte"/>
              <dgm:constr type="primFontSz" for="des" forName="Child2" refType="primFontSz" refFor="des" refForName="Parent2" op="lte"/>
              <dgm:constr type="primFontSz" for="des" forName="Child3" refType="primFontSz" refFor="des" refForName="Parent2" op="lte"/>
              <dgm:constr type="primFontSz" for="des" forName="Child4" refType="primFontSz" refFor="des" refForName="Parent2" op="lte"/>
              <dgm:constr type="primFontSz" for="des" forName="Child5" refType="primFontSz" refFor="des" refForName="Parent2" op="lte"/>
              <dgm:constr type="primFontSz" for="des" forName="Child6" refType="primFontSz" refFor="des" refForName="Parent2" op="lte"/>
              <dgm:constr type="primFontSz" for="des" forName="Child7" refType="primFontSz" refFor="des" refForName="Parent2" op="lte"/>
              <dgm:constr type="primFontSz" for="des" forName="Child8" refType="primFontSz" refFor="des" refForName="Parent2" op="lte"/>
              <dgm:constr type="primFontSz" for="des" forName="Child1" refType="primFontSz" refFor="des" refForName="Parent3" op="lte"/>
              <dgm:constr type="primFontSz" for="des" forName="Child2" refType="primFontSz" refFor="des" refForName="Parent3" op="lte"/>
              <dgm:constr type="primFontSz" for="des" forName="Child3" refType="primFontSz" refFor="des" refForName="Parent3" op="lte"/>
              <dgm:constr type="primFontSz" for="des" forName="Child4" refType="primFontSz" refFor="des" refForName="Parent3" op="lte"/>
              <dgm:constr type="primFontSz" for="des" forName="Child5" refType="primFontSz" refFor="des" refForName="Parent3" op="lte"/>
              <dgm:constr type="primFontSz" for="des" forName="Child6" refType="primFontSz" refFor="des" refForName="Parent3" op="lte"/>
              <dgm:constr type="primFontSz" for="des" forName="Child7" refType="primFontSz" refFor="des" refForName="Parent3" op="lte"/>
              <dgm:constr type="primFontSz" for="des" forName="Child8" refType="primFontSz" refFor="des" refForName="Parent3" op="lte"/>
              <dgm:constr type="primFontSz" for="des" forName="Child1" refType="primFontSz" refFor="des" refForName="Parent4" op="lte"/>
              <dgm:constr type="primFontSz" for="des" forName="Child2" refType="primFontSz" refFor="des" refForName="Parent4" op="lte"/>
              <dgm:constr type="primFontSz" for="des" forName="Child3" refType="primFontSz" refFor="des" refForName="Parent4" op="lte"/>
              <dgm:constr type="primFontSz" for="des" forName="Child4" refType="primFontSz" refFor="des" refForName="Parent4" op="lte"/>
              <dgm:constr type="primFontSz" for="des" forName="Child5" refType="primFontSz" refFor="des" refForName="Parent4" op="lte"/>
              <dgm:constr type="primFontSz" for="des" forName="Child6" refType="primFontSz" refFor="des" refForName="Parent4" op="lte"/>
              <dgm:constr type="primFontSz" for="des" forName="Child7" refType="primFontSz" refFor="des" refForName="Parent4" op="lte"/>
              <dgm:constr type="primFontSz" for="des" forName="Child8" refType="primFontSz" refFor="des" refForName="Parent4" op="lte"/>
              <dgm:constr type="primFontSz" for="des" forName="Child1" refType="primFontSz" refFor="des" refForName="Parent5" op="lte"/>
              <dgm:constr type="primFontSz" for="des" forName="Child2" refType="primFontSz" refFor="des" refForName="Parent5" op="lte"/>
              <dgm:constr type="primFontSz" for="des" forName="Child3" refType="primFontSz" refFor="des" refForName="Parent5" op="lte"/>
              <dgm:constr type="primFontSz" for="des" forName="Child4" refType="primFontSz" refFor="des" refForName="Parent5" op="lte"/>
              <dgm:constr type="primFontSz" for="des" forName="Child5" refType="primFontSz" refFor="des" refForName="Parent5" op="lte"/>
              <dgm:constr type="primFontSz" for="des" forName="Child6" refType="primFontSz" refFor="des" refForName="Parent5" op="lte"/>
              <dgm:constr type="primFontSz" for="des" forName="Child7" refType="primFontSz" refFor="des" refForName="Parent5" op="lte"/>
              <dgm:constr type="primFontSz" for="des" forName="Child8" refType="primFontSz" refFor="des" refForName="Parent5" op="lte"/>
              <dgm:constr type="primFontSz" for="des" forName="Child1" refType="primFontSz" refFor="des" refForName="Parent6" op="lte"/>
              <dgm:constr type="primFontSz" for="des" forName="Child2" refType="primFontSz" refFor="des" refForName="Parent6" op="lte"/>
              <dgm:constr type="primFontSz" for="des" forName="Child3" refType="primFontSz" refFor="des" refForName="Parent6" op="lte"/>
              <dgm:constr type="primFontSz" for="des" forName="Child4" refType="primFontSz" refFor="des" refForName="Parent6" op="lte"/>
              <dgm:constr type="primFontSz" for="des" forName="Child5" refType="primFontSz" refFor="des" refForName="Parent6" op="lte"/>
              <dgm:constr type="primFontSz" for="des" forName="Child6" refType="primFontSz" refFor="des" refForName="Parent6" op="lte"/>
              <dgm:constr type="primFontSz" for="des" forName="Child7" refType="primFontSz" refFor="des" refForName="Parent6" op="lte"/>
              <dgm:constr type="primFontSz" for="des" forName="Child8" refType="primFontSz" refFor="des" refForName="Parent6" op="lte"/>
              <dgm:constr type="primFontSz" for="des" forName="Child1" refType="primFontSz" refFor="des" refForName="Parent7" op="lte"/>
              <dgm:constr type="primFontSz" for="des" forName="Child2" refType="primFontSz" refFor="des" refForName="Parent7" op="lte"/>
              <dgm:constr type="primFontSz" for="des" forName="Child3" refType="primFontSz" refFor="des" refForName="Parent7" op="lte"/>
              <dgm:constr type="primFontSz" for="des" forName="Child4" refType="primFontSz" refFor="des" refForName="Parent7" op="lte"/>
              <dgm:constr type="primFontSz" for="des" forName="Child5" refType="primFontSz" refFor="des" refForName="Parent7" op="lte"/>
              <dgm:constr type="primFontSz" for="des" forName="Child6" refType="primFontSz" refFor="des" refForName="Parent7" op="lte"/>
              <dgm:constr type="primFontSz" for="des" forName="Child7" refType="primFontSz" refFor="des" refForName="Parent7" op="lte"/>
              <dgm:constr type="primFontSz" for="des" forName="Child8" refType="primFontSz" refFor="des" refForName="Parent7" op="lte"/>
              <dgm:constr type="primFontSz" for="des" forName="Child1" refType="primFontSz" refFor="des" refForName="Parent8" op="lte"/>
              <dgm:constr type="primFontSz" for="des" forName="Child2" refType="primFontSz" refFor="des" refForName="Parent8" op="lte"/>
              <dgm:constr type="primFontSz" for="des" forName="Child3" refType="primFontSz" refFor="des" refForName="Parent8" op="lte"/>
              <dgm:constr type="primFontSz" for="des" forName="Child4" refType="primFontSz" refFor="des" refForName="Parent8" op="lte"/>
              <dgm:constr type="primFontSz" for="des" forName="Child5" refType="primFontSz" refFor="des" refForName="Parent8" op="lte"/>
              <dgm:constr type="primFontSz" for="des" forName="Child6" refType="primFontSz" refFor="des" refForName="Parent8" op="lte"/>
              <dgm:constr type="primFontSz" for="des" forName="Child7" refType="primFontSz" refFor="des" refForName="Parent8" op="lte"/>
              <dgm:constr type="primFontSz" for="des" forName="Child8" refType="primFontSz" refFor="des" refForName="Parent8" op="lte"/>
              <dgm:constr type="primFontSz" for="des" forName="Parent2" refType="primFontSz" refFor="des" refForName="Parent1" op="equ"/>
              <dgm:constr type="primFontSz" for="des" forName="Parent3" refType="primFontSz" refFor="des" refForName="Parent1" op="equ"/>
              <dgm:constr type="primFontSz" for="des" forName="Parent4" refType="primFontSz" refFor="des" refForName="Parent1" op="equ"/>
              <dgm:constr type="primFontSz" for="des" forName="Parent5" refType="primFontSz" refFor="des" refForName="Parent1" op="equ"/>
              <dgm:constr type="primFontSz" for="des" forName="Parent6" refType="primFontSz" refFor="des" refForName="Parent1" op="equ"/>
              <dgm:constr type="primFontSz" for="des" forName="Parent7" refType="primFontSz" refFor="des" refForName="Parent1" op="equ"/>
              <dgm:constr type="primFontSz" for="des" forName="Parent8" refType="primFontSz" refFor="des" refForName="Parent1" op="equ"/>
              <dgm:constr type="primFontSz" for="des" forName="Child2" refType="primFontSz" refFor="des" refForName="Child1" op="equ"/>
              <dgm:constr type="primFontSz" for="des" forName="Child3" refType="primFontSz" refFor="des" refForName="Child1" op="equ"/>
              <dgm:constr type="primFontSz" for="des" forName="Child4" refType="primFontSz" refFor="des" refForName="Child1" op="equ"/>
              <dgm:constr type="primFontSz" for="des" forName="Child5" refType="primFontSz" refFor="des" refForName="Child1" op="equ"/>
              <dgm:constr type="primFontSz" for="des" forName="Child6" refType="primFontSz" refFor="des" refForName="Child1" op="equ"/>
              <dgm:constr type="primFontSz" for="des" forName="Child7" refType="primFontSz" refFor="des" refForName="Child1" op="equ"/>
              <dgm:constr type="primFontSz" for="des" forName="Child8" refType="primFontSz" refFor="des" refForName="Child1" op="equ"/>
              <dgm:constr type="r" for="ch" forName="Parent8" refType="w" fact="0.099"/>
              <dgm:constr type="t" for="ch" forName="Parent8" refType="h" fact="0.2022"/>
              <dgm:constr type="w" for="ch" forName="Parent8" refType="w" fact="0.0792"/>
              <dgm:constr type="h" for="ch" forName="Parent8" refType="h" fact="0.3799"/>
              <dgm:constr type="r" for="ch" forName="Parent7" refType="w" fact="0.2217"/>
              <dgm:constr type="t" for="ch" forName="Parent7" refType="h" fact="0.2022"/>
              <dgm:constr type="w" for="ch" forName="Parent7" refType="w" fact="0.0792"/>
              <dgm:constr type="h" for="ch" forName="Parent7" refType="h" fact="0.3799"/>
              <dgm:constr type="r" for="ch" forName="Parent6" refType="w" fact="0.3444"/>
              <dgm:constr type="t" for="ch" forName="Parent6" refType="h" fact="0.2022"/>
              <dgm:constr type="w" for="ch" forName="Parent6" refType="w" fact="0.0792"/>
              <dgm:constr type="h" for="ch" forName="Parent6" refType="h" fact="0.3799"/>
              <dgm:constr type="r" for="ch" forName="Parent5" refType="w" fact="0.4671"/>
              <dgm:constr type="t" for="ch" forName="Parent5" refType="h" fact="0.2022"/>
              <dgm:constr type="w" for="ch" forName="Parent5" refType="w" fact="0.0792"/>
              <dgm:constr type="h" for="ch" forName="Parent5" refType="h" fact="0.3799"/>
              <dgm:constr type="r" for="ch" forName="Parent4" refType="w" fact="0.5898"/>
              <dgm:constr type="t" for="ch" forName="Parent4" refType="h" fact="0.2022"/>
              <dgm:constr type="w" for="ch" forName="Parent4" refType="w" fact="0.0792"/>
              <dgm:constr type="h" for="ch" forName="Parent4" refType="h" fact="0.3799"/>
              <dgm:constr type="r" for="ch" forName="Parent3" refType="w" fact="0.7125"/>
              <dgm:constr type="t" for="ch" forName="Parent3" refType="h" fact="0.2022"/>
              <dgm:constr type="w" for="ch" forName="Parent3" refType="w" fact="0.0792"/>
              <dgm:constr type="h" for="ch" forName="Parent3" refType="h" fact="0.3799"/>
              <dgm:constr type="r" for="ch" forName="Parent2" refType="w" fact="0.8352"/>
              <dgm:constr type="t" for="ch" forName="Parent2" refType="h" fact="0.2022"/>
              <dgm:constr type="w" for="ch" forName="Parent2" refType="w" fact="0.0792"/>
              <dgm:constr type="h" for="ch" forName="Parent2" refType="h" fact="0.3799"/>
              <dgm:constr type="r" for="ch" forName="Parent1" refType="w" fact="0.9579"/>
              <dgm:constr type="t" for="ch" forName="Parent1" refType="h" fact="0.2022"/>
              <dgm:constr type="w" for="ch" forName="Parent1" refType="w" fact="0.0792"/>
              <dgm:constr type="h" for="ch" forName="Parent1" refType="h" fact="0.3799"/>
              <dgm:constr type="r" for="ch" forName="Accent8" refType="w" fact="0.1187"/>
              <dgm:constr type="t" for="ch" forName="Accent8" refType="h" fact="0.1072"/>
              <dgm:constr type="w" for="ch" forName="Accent8" refType="w" fact="0.1187"/>
              <dgm:constr type="h" for="ch" forName="Accent8" refType="h" fact="0.5699"/>
              <dgm:constr type="r" for="ch" forName="ParentBackground8" refType="w" fact="0.1148"/>
              <dgm:constr type="t" for="ch" forName="ParentBackground8" refType="h" fact="0.1262"/>
              <dgm:constr type="w" for="ch" forName="ParentBackground8" refType="w" fact="0.1108"/>
              <dgm:constr type="h" for="ch" forName="ParentBackground8" refType="h" fact="0.5319"/>
              <dgm:constr type="r" for="ch" forName="Child8" refType="w" fact="0.1148"/>
              <dgm:constr type="t" for="ch" forName="Child8" refType="h" fact="0.6876"/>
              <dgm:constr type="w" for="ch" forName="Child8" refType="w" fact="0.1108"/>
              <dgm:constr type="h" for="ch" forName="Child8" refType="h" fact="0.3124"/>
              <dgm:constr type="r" for="ch" forName="Accent7" refType="w" fact="0.2661"/>
              <dgm:constr type="t" for="ch" forName="Accent7" refType="h" fact="-0.0109"/>
              <dgm:constr type="w" for="ch" forName="Accent7" refType="w" fact="0.1679"/>
              <dgm:constr type="h" for="ch" forName="Accent7" refType="h" fact="0.806"/>
              <dgm:constr type="r" for="ch" forName="ParentBackground7" refType="w" fact="0.2375"/>
              <dgm:constr type="t" for="ch" forName="ParentBackground7" refType="h" fact="0.1262"/>
              <dgm:constr type="w" for="ch" forName="ParentBackground7" refType="w" fact="0.1108"/>
              <dgm:constr type="h" for="ch" forName="ParentBackground7" refType="h" fact="0.5319"/>
              <dgm:constr type="r" for="ch" forName="Child7" refType="w" fact="0.2375"/>
              <dgm:constr type="t" for="ch" forName="Child7" refType="h" fact="0.6876"/>
              <dgm:constr type="w" for="ch" forName="Child7" refType="w" fact="0.1108"/>
              <dgm:constr type="h" for="ch" forName="Child7" refType="h" fact="0.3124"/>
              <dgm:constr type="r" for="ch" forName="Accent6" refType="w" fact="0.3888"/>
              <dgm:constr type="t" for="ch" forName="Accent6" refType="h" fact="-0.0109"/>
              <dgm:constr type="w" for="ch" forName="Accent6" refType="w" fact="0.1679"/>
              <dgm:constr type="h" for="ch" forName="Accent6" refType="h" fact="0.806"/>
              <dgm:constr type="r" for="ch" forName="ParentBackground6" refType="w" fact="0.3602"/>
              <dgm:constr type="t" for="ch" forName="ParentBackground6" refType="h" fact="0.1262"/>
              <dgm:constr type="w" for="ch" forName="ParentBackground6" refType="w" fact="0.1108"/>
              <dgm:constr type="h" for="ch" forName="ParentBackground6" refType="h" fact="0.5319"/>
              <dgm:constr type="r" for="ch" forName="Child6" refType="w" fact="0.3602"/>
              <dgm:constr type="t" for="ch" forName="Child6" refType="h" fact="0.6876"/>
              <dgm:constr type="w" for="ch" forName="Child6" refType="w" fact="0.1108"/>
              <dgm:constr type="h" for="ch" forName="Child6" refType="h" fact="0.3124"/>
              <dgm:constr type="r" for="ch" forName="Accent5" refType="w" fact="0.5115"/>
              <dgm:constr type="t" for="ch" forName="Accent5" refType="h" fact="-0.0109"/>
              <dgm:constr type="w" for="ch" forName="Accent5" refType="w" fact="0.1679"/>
              <dgm:constr type="h" for="ch" forName="Accent5" refType="h" fact="0.806"/>
              <dgm:constr type="r" for="ch" forName="ParentBackground5" refType="w" fact="0.4829"/>
              <dgm:constr type="t" for="ch" forName="ParentBackground5" refType="h" fact="0.1262"/>
              <dgm:constr type="w" for="ch" forName="ParentBackground5" refType="w" fact="0.1108"/>
              <dgm:constr type="h" for="ch" forName="ParentBackground5" refType="h" fact="0.5319"/>
              <dgm:constr type="r" for="ch" forName="Child5" refType="w" fact="0.4829"/>
              <dgm:constr type="t" for="ch" forName="Child5" refType="h" fact="0.6876"/>
              <dgm:constr type="w" for="ch" forName="Child5" refType="w" fact="0.1108"/>
              <dgm:constr type="h" for="ch" forName="Child5" refType="h" fact="0.3124"/>
              <dgm:constr type="r" for="ch" forName="Accent4" refType="w" fact="0.6342"/>
              <dgm:constr type="t" for="ch" forName="Accent4" refType="h" fact="-0.0109"/>
              <dgm:constr type="w" for="ch" forName="Accent4" refType="w" fact="0.1679"/>
              <dgm:constr type="h" for="ch" forName="Accent4" refType="h" fact="0.806"/>
              <dgm:constr type="r" for="ch" forName="ParentBackground4" refType="w" fact="0.6056"/>
              <dgm:constr type="t" for="ch" forName="ParentBackground4" refType="h" fact="0.1262"/>
              <dgm:constr type="w" for="ch" forName="ParentBackground4" refType="w" fact="0.1108"/>
              <dgm:constr type="h" for="ch" forName="ParentBackground4" refType="h" fact="0.5319"/>
              <dgm:constr type="r" for="ch" forName="Child4" refType="w" fact="0.6056"/>
              <dgm:constr type="t" for="ch" forName="Child4" refType="h" fact="0.6876"/>
              <dgm:constr type="w" for="ch" forName="Child4" refType="w" fact="0.1108"/>
              <dgm:constr type="h" for="ch" forName="Child4" refType="h" fact="0.3124"/>
              <dgm:constr type="r" for="ch" forName="Accent3" refType="w" fact="0.7569"/>
              <dgm:constr type="t" for="ch" forName="Accent3" refType="h" fact="-0.0109"/>
              <dgm:constr type="w" for="ch" forName="Accent3" refType="w" fact="0.1679"/>
              <dgm:constr type="h" for="ch" forName="Accent3" refType="h" fact="0.806"/>
              <dgm:constr type="r" for="ch" forName="ParentBackground3" refType="w" fact="0.7283"/>
              <dgm:constr type="t" for="ch" forName="ParentBackground3" refType="h" fact="0.1262"/>
              <dgm:constr type="w" for="ch" forName="ParentBackground3" refType="w" fact="0.1108"/>
              <dgm:constr type="h" for="ch" forName="ParentBackground3" refType="h" fact="0.5319"/>
              <dgm:constr type="r" for="ch" forName="Child3" refType="w" fact="0.7283"/>
              <dgm:constr type="t" for="ch" forName="Child3" refType="h" fact="0.6876"/>
              <dgm:constr type="w" for="ch" forName="Child3" refType="w" fact="0.1108"/>
              <dgm:constr type="h" for="ch" forName="Child3" refType="h" fact="0.3124"/>
              <dgm:constr type="r" for="ch" forName="Accent2" refType="w" fact="0.8796"/>
              <dgm:constr type="t" for="ch" forName="Accent2" refType="h" fact="-0.0109"/>
              <dgm:constr type="w" for="ch" forName="Accent2" refType="w" fact="0.1679"/>
              <dgm:constr type="h" for="ch" forName="Accent2" refType="h" fact="0.806"/>
              <dgm:constr type="r" for="ch" forName="ParentBackground2" refType="w" fact="0.851"/>
              <dgm:constr type="t" for="ch" forName="ParentBackground2" refType="h" fact="0.1262"/>
              <dgm:constr type="w" for="ch" forName="ParentBackground2" refType="w" fact="0.1108"/>
              <dgm:constr type="h" for="ch" forName="ParentBackground2" refType="h" fact="0.5319"/>
              <dgm:constr type="r" for="ch" forName="Child2" refType="w" fact="0.851"/>
              <dgm:constr type="t" for="ch" forName="Child2" refType="h" fact="0.6876"/>
              <dgm:constr type="w" for="ch" forName="Child2" refType="w" fact="0.1108"/>
              <dgm:constr type="h" for="ch" forName="Child2" refType="h" fact="0.3124"/>
              <dgm:constr type="r" for="ch" forName="Accent1" refType="w" fact="1.0023"/>
              <dgm:constr type="t" for="ch" forName="Accent1" refType="h" fact="-0.0109"/>
              <dgm:constr type="w" for="ch" forName="Accent1" refType="w" fact="0.1679"/>
              <dgm:constr type="h" for="ch" forName="Accent1" refType="h" fact="0.806"/>
              <dgm:constr type="r" for="ch" forName="ParentBackground1" refType="w" fact="0.9737"/>
              <dgm:constr type="t" for="ch" forName="ParentBackground1" refType="h" fact="0.1262"/>
              <dgm:constr type="w" for="ch" forName="ParentBackground1" refType="w" fact="0.1108"/>
              <dgm:constr type="h" for="ch" forName="ParentBackground1" refType="h" fact="0.5319"/>
              <dgm:constr type="r" for="ch" forName="Child1" refType="w" fact="0.9737"/>
              <dgm:constr type="t" for="ch" forName="Child1" refType="h" fact="0.6876"/>
              <dgm:constr type="w" for="ch" forName="Child1" refType="w" fact="0.1108"/>
              <dgm:constr type="h" for="ch" forName="Child1" refType="h" fact="0.3124"/>
            </dgm:constrLst>
          </dgm:if>
          <dgm:if name="Name25" axis="ch" ptType="node" func="cnt" op="equ" val="9">
            <dgm:alg type="composite">
              <dgm:param type="ar" val="5.388"/>
            </dgm:alg>
            <dgm:constrLst>
              <dgm:constr type="primFontSz" for="des" forName="Child1" val="65"/>
              <dgm:constr type="primFontSz" for="des" forName="Parent1" val="65"/>
              <dgm:constr type="primFontSz" for="des" forName="Child1" refType="primFontSz" refFor="des" refForName="Parent1" op="lte"/>
              <dgm:constr type="primFontSz" for="des" forName="Child2" refType="primFontSz" refFor="des" refForName="Parent1" op="lte"/>
              <dgm:constr type="primFontSz" for="des" forName="Child3" refType="primFontSz" refFor="des" refForName="Parent1" op="lte"/>
              <dgm:constr type="primFontSz" for="des" forName="Child4" refType="primFontSz" refFor="des" refForName="Parent1" op="lte"/>
              <dgm:constr type="primFontSz" for="des" forName="Child5" refType="primFontSz" refFor="des" refForName="Parent1" op="lte"/>
              <dgm:constr type="primFontSz" for="des" forName="Child6" refType="primFontSz" refFor="des" refForName="Parent1" op="lte"/>
              <dgm:constr type="primFontSz" for="des" forName="Child7" refType="primFontSz" refFor="des" refForName="Parent1" op="lte"/>
              <dgm:constr type="primFontSz" for="des" forName="Child8" refType="primFontSz" refFor="des" refForName="Parent1" op="lte"/>
              <dgm:constr type="primFontSz" for="des" forName="Child9" refType="primFontSz" refFor="des" refForName="Parent1" op="lte"/>
              <dgm:constr type="primFontSz" for="des" forName="Child1" refType="primFontSz" refFor="des" refForName="Parent2" op="lte"/>
              <dgm:constr type="primFontSz" for="des" forName="Child2" refType="primFontSz" refFor="des" refForName="Parent2" op="lte"/>
              <dgm:constr type="primFontSz" for="des" forName="Child3" refType="primFontSz" refFor="des" refForName="Parent2" op="lte"/>
              <dgm:constr type="primFontSz" for="des" forName="Child4" refType="primFontSz" refFor="des" refForName="Parent2" op="lte"/>
              <dgm:constr type="primFontSz" for="des" forName="Child5" refType="primFontSz" refFor="des" refForName="Parent2" op="lte"/>
              <dgm:constr type="primFontSz" for="des" forName="Child6" refType="primFontSz" refFor="des" refForName="Parent2" op="lte"/>
              <dgm:constr type="primFontSz" for="des" forName="Child7" refType="primFontSz" refFor="des" refForName="Parent2" op="lte"/>
              <dgm:constr type="primFontSz" for="des" forName="Child8" refType="primFontSz" refFor="des" refForName="Parent2" op="lte"/>
              <dgm:constr type="primFontSz" for="des" forName="Child9" refType="primFontSz" refFor="des" refForName="Parent2" op="lte"/>
              <dgm:constr type="primFontSz" for="des" forName="Child1" refType="primFontSz" refFor="des" refForName="Parent3" op="lte"/>
              <dgm:constr type="primFontSz" for="des" forName="Child2" refType="primFontSz" refFor="des" refForName="Parent3" op="lte"/>
              <dgm:constr type="primFontSz" for="des" forName="Child3" refType="primFontSz" refFor="des" refForName="Parent3" op="lte"/>
              <dgm:constr type="primFontSz" for="des" forName="Child4" refType="primFontSz" refFor="des" refForName="Parent3" op="lte"/>
              <dgm:constr type="primFontSz" for="des" forName="Child5" refType="primFontSz" refFor="des" refForName="Parent3" op="lte"/>
              <dgm:constr type="primFontSz" for="des" forName="Child6" refType="primFontSz" refFor="des" refForName="Parent3" op="lte"/>
              <dgm:constr type="primFontSz" for="des" forName="Child7" refType="primFontSz" refFor="des" refForName="Parent3" op="lte"/>
              <dgm:constr type="primFontSz" for="des" forName="Child8" refType="primFontSz" refFor="des" refForName="Parent3" op="lte"/>
              <dgm:constr type="primFontSz" for="des" forName="Child9" refType="primFontSz" refFor="des" refForName="Parent3" op="lte"/>
              <dgm:constr type="primFontSz" for="des" forName="Child1" refType="primFontSz" refFor="des" refForName="Parent4" op="lte"/>
              <dgm:constr type="primFontSz" for="des" forName="Child2" refType="primFontSz" refFor="des" refForName="Parent4" op="lte"/>
              <dgm:constr type="primFontSz" for="des" forName="Child3" refType="primFontSz" refFor="des" refForName="Parent4" op="lte"/>
              <dgm:constr type="primFontSz" for="des" forName="Child4" refType="primFontSz" refFor="des" refForName="Parent4" op="lte"/>
              <dgm:constr type="primFontSz" for="des" forName="Child5" refType="primFontSz" refFor="des" refForName="Parent4" op="lte"/>
              <dgm:constr type="primFontSz" for="des" forName="Child6" refType="primFontSz" refFor="des" refForName="Parent4" op="lte"/>
              <dgm:constr type="primFontSz" for="des" forName="Child7" refType="primFontSz" refFor="des" refForName="Parent4" op="lte"/>
              <dgm:constr type="primFontSz" for="des" forName="Child8" refType="primFontSz" refFor="des" refForName="Parent4" op="lte"/>
              <dgm:constr type="primFontSz" for="des" forName="Child9" refType="primFontSz" refFor="des" refForName="Parent4" op="lte"/>
              <dgm:constr type="primFontSz" for="des" forName="Child1" refType="primFontSz" refFor="des" refForName="Parent5" op="lte"/>
              <dgm:constr type="primFontSz" for="des" forName="Child2" refType="primFontSz" refFor="des" refForName="Parent5" op="lte"/>
              <dgm:constr type="primFontSz" for="des" forName="Child3" refType="primFontSz" refFor="des" refForName="Parent5" op="lte"/>
              <dgm:constr type="primFontSz" for="des" forName="Child4" refType="primFontSz" refFor="des" refForName="Parent5" op="lte"/>
              <dgm:constr type="primFontSz" for="des" forName="Child5" refType="primFontSz" refFor="des" refForName="Parent5" op="lte"/>
              <dgm:constr type="primFontSz" for="des" forName="Child6" refType="primFontSz" refFor="des" refForName="Parent5" op="lte"/>
              <dgm:constr type="primFontSz" for="des" forName="Child7" refType="primFontSz" refFor="des" refForName="Parent5" op="lte"/>
              <dgm:constr type="primFontSz" for="des" forName="Child8" refType="primFontSz" refFor="des" refForName="Parent5" op="lte"/>
              <dgm:constr type="primFontSz" for="des" forName="Child9" refType="primFontSz" refFor="des" refForName="Parent5" op="lte"/>
              <dgm:constr type="primFontSz" for="des" forName="Child1" refType="primFontSz" refFor="des" refForName="Parent6" op="lte"/>
              <dgm:constr type="primFontSz" for="des" forName="Child2" refType="primFontSz" refFor="des" refForName="Parent6" op="lte"/>
              <dgm:constr type="primFontSz" for="des" forName="Child3" refType="primFontSz" refFor="des" refForName="Parent6" op="lte"/>
              <dgm:constr type="primFontSz" for="des" forName="Child4" refType="primFontSz" refFor="des" refForName="Parent6" op="lte"/>
              <dgm:constr type="primFontSz" for="des" forName="Child5" refType="primFontSz" refFor="des" refForName="Parent6" op="lte"/>
              <dgm:constr type="primFontSz" for="des" forName="Child6" refType="primFontSz" refFor="des" refForName="Parent6" op="lte"/>
              <dgm:constr type="primFontSz" for="des" forName="Child7" refType="primFontSz" refFor="des" refForName="Parent6" op="lte"/>
              <dgm:constr type="primFontSz" for="des" forName="Child8" refType="primFontSz" refFor="des" refForName="Parent6" op="lte"/>
              <dgm:constr type="primFontSz" for="des" forName="Child9" refType="primFontSz" refFor="des" refForName="Parent6" op="lte"/>
              <dgm:constr type="primFontSz" for="des" forName="Child1" refType="primFontSz" refFor="des" refForName="Parent7" op="lte"/>
              <dgm:constr type="primFontSz" for="des" forName="Child2" refType="primFontSz" refFor="des" refForName="Parent7" op="lte"/>
              <dgm:constr type="primFontSz" for="des" forName="Child3" refType="primFontSz" refFor="des" refForName="Parent7" op="lte"/>
              <dgm:constr type="primFontSz" for="des" forName="Child4" refType="primFontSz" refFor="des" refForName="Parent7" op="lte"/>
              <dgm:constr type="primFontSz" for="des" forName="Child5" refType="primFontSz" refFor="des" refForName="Parent7" op="lte"/>
              <dgm:constr type="primFontSz" for="des" forName="Child6" refType="primFontSz" refFor="des" refForName="Parent7" op="lte"/>
              <dgm:constr type="primFontSz" for="des" forName="Child7" refType="primFontSz" refFor="des" refForName="Parent7" op="lte"/>
              <dgm:constr type="primFontSz" for="des" forName="Child8" refType="primFontSz" refFor="des" refForName="Parent7" op="lte"/>
              <dgm:constr type="primFontSz" for="des" forName="Child9" refType="primFontSz" refFor="des" refForName="Parent7" op="lte"/>
              <dgm:constr type="primFontSz" for="des" forName="Child1" refType="primFontSz" refFor="des" refForName="Parent8" op="lte"/>
              <dgm:constr type="primFontSz" for="des" forName="Child2" refType="primFontSz" refFor="des" refForName="Parent8" op="lte"/>
              <dgm:constr type="primFontSz" for="des" forName="Child3" refType="primFontSz" refFor="des" refForName="Parent8" op="lte"/>
              <dgm:constr type="primFontSz" for="des" forName="Child4" refType="primFontSz" refFor="des" refForName="Parent8" op="lte"/>
              <dgm:constr type="primFontSz" for="des" forName="Child5" refType="primFontSz" refFor="des" refForName="Parent8" op="lte"/>
              <dgm:constr type="primFontSz" for="des" forName="Child6" refType="primFontSz" refFor="des" refForName="Parent8" op="lte"/>
              <dgm:constr type="primFontSz" for="des" forName="Child7" refType="primFontSz" refFor="des" refForName="Parent8" op="lte"/>
              <dgm:constr type="primFontSz" for="des" forName="Child8" refType="primFontSz" refFor="des" refForName="Parent8" op="lte"/>
              <dgm:constr type="primFontSz" for="des" forName="Child9" refType="primFontSz" refFor="des" refForName="Parent8" op="lte"/>
              <dgm:constr type="primFontSz" for="des" forName="Child1" refType="primFontSz" refFor="des" refForName="Parent9" op="lte"/>
              <dgm:constr type="primFontSz" for="des" forName="Child2" refType="primFontSz" refFor="des" refForName="Parent9" op="lte"/>
              <dgm:constr type="primFontSz" for="des" forName="Child3" refType="primFontSz" refFor="des" refForName="Parent9" op="lte"/>
              <dgm:constr type="primFontSz" for="des" forName="Child4" refType="primFontSz" refFor="des" refForName="Parent9" op="lte"/>
              <dgm:constr type="primFontSz" for="des" forName="Child5" refType="primFontSz" refFor="des" refForName="Parent9" op="lte"/>
              <dgm:constr type="primFontSz" for="des" forName="Child6" refType="primFontSz" refFor="des" refForName="Parent9" op="lte"/>
              <dgm:constr type="primFontSz" for="des" forName="Child7" refType="primFontSz" refFor="des" refForName="Parent9" op="lte"/>
              <dgm:constr type="primFontSz" for="des" forName="Child8" refType="primFontSz" refFor="des" refForName="Parent9" op="lte"/>
              <dgm:constr type="primFontSz" for="des" forName="Child9" refType="primFontSz" refFor="des" refForName="Parent9" op="lte"/>
              <dgm:constr type="primFontSz" for="des" forName="Parent2" refType="primFontSz" refFor="des" refForName="Parent1" op="equ"/>
              <dgm:constr type="primFontSz" for="des" forName="Parent3" refType="primFontSz" refFor="des" refForName="Parent1" op="equ"/>
              <dgm:constr type="primFontSz" for="des" forName="Parent4" refType="primFontSz" refFor="des" refForName="Parent1" op="equ"/>
              <dgm:constr type="primFontSz" for="des" forName="Parent5" refType="primFontSz" refFor="des" refForName="Parent1" op="equ"/>
              <dgm:constr type="primFontSz" for="des" forName="Parent6" refType="primFontSz" refFor="des" refForName="Parent1" op="equ"/>
              <dgm:constr type="primFontSz" for="des" forName="Parent7" refType="primFontSz" refFor="des" refForName="Parent1" op="equ"/>
              <dgm:constr type="primFontSz" for="des" forName="Parent8" refType="primFontSz" refFor="des" refForName="Parent1" op="equ"/>
              <dgm:constr type="primFontSz" for="des" forName="Parent9" refType="primFontSz" refFor="des" refForName="Parent1" op="equ"/>
              <dgm:constr type="primFontSz" for="des" forName="Child2" refType="primFontSz" refFor="des" refForName="Child1" op="equ"/>
              <dgm:constr type="primFontSz" for="des" forName="Child3" refType="primFontSz" refFor="des" refForName="Child1" op="equ"/>
              <dgm:constr type="primFontSz" for="des" forName="Child4" refType="primFontSz" refFor="des" refForName="Child1" op="equ"/>
              <dgm:constr type="primFontSz" for="des" forName="Child5" refType="primFontSz" refFor="des" refForName="Child1" op="equ"/>
              <dgm:constr type="primFontSz" for="des" forName="Child6" refType="primFontSz" refFor="des" refForName="Child1" op="equ"/>
              <dgm:constr type="primFontSz" for="des" forName="Child7" refType="primFontSz" refFor="des" refForName="Child1" op="equ"/>
              <dgm:constr type="primFontSz" for="des" forName="Child8" refType="primFontSz" refFor="des" refForName="Child1" op="equ"/>
              <dgm:constr type="primFontSz" for="des" forName="Child9" refType="primFontSz" refFor="des" refForName="Child1" op="equ"/>
              <dgm:constr type="r" for="ch" forName="Parent9" refType="w" fact="0.0881"/>
              <dgm:constr type="t" for="ch" forName="Parent9" refType="h" fact="0.2022"/>
              <dgm:constr type="w" for="ch" forName="Parent9" refType="w" fact="0.0705"/>
              <dgm:constr type="h" for="ch" forName="Parent9" refType="h" fact="0.3799"/>
              <dgm:constr type="r" for="ch" forName="Parent8" refType="w" fact="0.1974"/>
              <dgm:constr type="t" for="ch" forName="Parent8" refType="h" fact="0.2022"/>
              <dgm:constr type="w" for="ch" forName="Parent8" refType="w" fact="0.0705"/>
              <dgm:constr type="h" for="ch" forName="Parent8" refType="h" fact="0.3799"/>
              <dgm:constr type="r" for="ch" forName="Parent7" refType="w" fact="0.3067"/>
              <dgm:constr type="t" for="ch" forName="Parent7" refType="h" fact="0.2022"/>
              <dgm:constr type="w" for="ch" forName="Parent7" refType="w" fact="0.0705"/>
              <dgm:constr type="h" for="ch" forName="Parent7" refType="h" fact="0.3799"/>
              <dgm:constr type="r" for="ch" forName="Parent6" refType="w" fact="0.416"/>
              <dgm:constr type="t" for="ch" forName="Parent6" refType="h" fact="0.2022"/>
              <dgm:constr type="w" for="ch" forName="Parent6" refType="w" fact="0.0705"/>
              <dgm:constr type="h" for="ch" forName="Parent6" refType="h" fact="0.3799"/>
              <dgm:constr type="r" for="ch" forName="Parent5" refType="w" fact="0.5253"/>
              <dgm:constr type="t" for="ch" forName="Parent5" refType="h" fact="0.2022"/>
              <dgm:constr type="w" for="ch" forName="Parent5" refType="w" fact="0.0705"/>
              <dgm:constr type="h" for="ch" forName="Parent5" refType="h" fact="0.3799"/>
              <dgm:constr type="r" for="ch" forName="Parent4" refType="w" fact="0.6346"/>
              <dgm:constr type="t" for="ch" forName="Parent4" refType="h" fact="0.2022"/>
              <dgm:constr type="w" for="ch" forName="Parent4" refType="w" fact="0.0705"/>
              <dgm:constr type="h" for="ch" forName="Parent4" refType="h" fact="0.3799"/>
              <dgm:constr type="r" for="ch" forName="Parent3" refType="w" fact="0.7439"/>
              <dgm:constr type="t" for="ch" forName="Parent3" refType="h" fact="0.2022"/>
              <dgm:constr type="w" for="ch" forName="Parent3" refType="w" fact="0.0705"/>
              <dgm:constr type="h" for="ch" forName="Parent3" refType="h" fact="0.3799"/>
              <dgm:constr type="r" for="ch" forName="Parent2" refType="w" fact="0.8532"/>
              <dgm:constr type="t" for="ch" forName="Parent2" refType="h" fact="0.2022"/>
              <dgm:constr type="w" for="ch" forName="Parent2" refType="w" fact="0.0705"/>
              <dgm:constr type="h" for="ch" forName="Parent2" refType="h" fact="0.3799"/>
              <dgm:constr type="r" for="ch" forName="Parent1" refType="w" fact="0.9625"/>
              <dgm:constr type="t" for="ch" forName="Parent1" refType="h" fact="0.2022"/>
              <dgm:constr type="w" for="ch" forName="Parent1" refType="w" fact="0.0705"/>
              <dgm:constr type="h" for="ch" forName="Parent1" refType="h" fact="0.3799"/>
              <dgm:constr type="r" for="ch" forName="Accent9" refType="w" fact="0.1058"/>
              <dgm:constr type="t" for="ch" forName="Accent9" refType="h" fact="0.1072"/>
              <dgm:constr type="w" for="ch" forName="Accent9" refType="w" fact="0.1058"/>
              <dgm:constr type="h" for="ch" forName="Accent9" refType="h" fact="0.5699"/>
              <dgm:constr type="r" for="ch" forName="ParentBackground9" refType="w" fact="0.1022"/>
              <dgm:constr type="t" for="ch" forName="ParentBackground9" refType="h" fact="0.1262"/>
              <dgm:constr type="w" for="ch" forName="ParentBackground9" refType="w" fact="0.0987"/>
              <dgm:constr type="h" for="ch" forName="ParentBackground9" refType="h" fact="0.5319"/>
              <dgm:constr type="r" for="ch" forName="Child9" refType="w" fact="0.1022"/>
              <dgm:constr type="t" for="ch" forName="Child9" refType="h" fact="0.6876"/>
              <dgm:constr type="w" for="ch" forName="Child9" refType="w" fact="0.0987"/>
              <dgm:constr type="h" for="ch" forName="Child9" refType="h" fact="0.3124"/>
              <dgm:constr type="r" for="ch" forName="Accent8" refType="w" fact="0.237"/>
              <dgm:constr type="t" for="ch" forName="Accent8" refType="h" fact="-0.0109"/>
              <dgm:constr type="w" for="ch" forName="Accent8" refType="w" fact="0.1496"/>
              <dgm:constr type="h" for="ch" forName="Accent8" refType="h" fact="0.806"/>
              <dgm:constr type="r" for="ch" forName="ParentBackground8" refType="w" fact="0.2115"/>
              <dgm:constr type="t" for="ch" forName="ParentBackground8" refType="h" fact="0.1262"/>
              <dgm:constr type="w" for="ch" forName="ParentBackground8" refType="w" fact="0.0987"/>
              <dgm:constr type="h" for="ch" forName="ParentBackground8" refType="h" fact="0.5319"/>
              <dgm:constr type="r" for="ch" forName="Child8" refType="w" fact="0.2115"/>
              <dgm:constr type="t" for="ch" forName="Child8" refType="h" fact="0.6876"/>
              <dgm:constr type="w" for="ch" forName="Child8" refType="w" fact="0.0987"/>
              <dgm:constr type="h" for="ch" forName="Child8" refType="h" fact="0.3124"/>
              <dgm:constr type="r" for="ch" forName="Accent7" refType="w" fact="0.3462"/>
              <dgm:constr type="t" for="ch" forName="Accent7" refType="h" fact="-0.0109"/>
              <dgm:constr type="w" for="ch" forName="Accent7" refType="w" fact="0.1496"/>
              <dgm:constr type="h" for="ch" forName="Accent7" refType="h" fact="0.806"/>
              <dgm:constr type="r" for="ch" forName="ParentBackground7" refType="w" fact="0.3208"/>
              <dgm:constr type="t" for="ch" forName="ParentBackground7" refType="h" fact="0.1262"/>
              <dgm:constr type="w" for="ch" forName="ParentBackground7" refType="w" fact="0.0987"/>
              <dgm:constr type="h" for="ch" forName="ParentBackground7" refType="h" fact="0.5319"/>
              <dgm:constr type="r" for="ch" forName="Child7" refType="w" fact="0.3208"/>
              <dgm:constr type="t" for="ch" forName="Child7" refType="h" fact="0.6876"/>
              <dgm:constr type="w" for="ch" forName="Child7" refType="w" fact="0.0987"/>
              <dgm:constr type="h" for="ch" forName="Child7" refType="h" fact="0.3124"/>
              <dgm:constr type="r" for="ch" forName="Accent6" refType="w" fact="0.4555"/>
              <dgm:constr type="t" for="ch" forName="Accent6" refType="h" fact="-0.0109"/>
              <dgm:constr type="w" for="ch" forName="Accent6" refType="w" fact="0.1496"/>
              <dgm:constr type="h" for="ch" forName="Accent6" refType="h" fact="0.806"/>
              <dgm:constr type="r" for="ch" forName="ParentBackground6" refType="w" fact="0.4301"/>
              <dgm:constr type="t" for="ch" forName="ParentBackground6" refType="h" fact="0.1262"/>
              <dgm:constr type="w" for="ch" forName="ParentBackground6" refType="w" fact="0.0987"/>
              <dgm:constr type="h" for="ch" forName="ParentBackground6" refType="h" fact="0.5319"/>
              <dgm:constr type="r" for="ch" forName="Child6" refType="w" fact="0.4301"/>
              <dgm:constr type="t" for="ch" forName="Child6" refType="h" fact="0.6876"/>
              <dgm:constr type="w" for="ch" forName="Child6" refType="w" fact="0.0987"/>
              <dgm:constr type="h" for="ch" forName="Child6" refType="h" fact="0.3124"/>
              <dgm:constr type="r" for="ch" forName="Accent5" refType="w" fact="0.5648"/>
              <dgm:constr type="t" for="ch" forName="Accent5" refType="h" fact="-0.0109"/>
              <dgm:constr type="w" for="ch" forName="Accent5" refType="w" fact="0.1496"/>
              <dgm:constr type="h" for="ch" forName="Accent5" refType="h" fact="0.806"/>
              <dgm:constr type="r" for="ch" forName="ParentBackground5" refType="w" fact="0.5394"/>
              <dgm:constr type="t" for="ch" forName="ParentBackground5" refType="h" fact="0.1262"/>
              <dgm:constr type="w" for="ch" forName="ParentBackground5" refType="w" fact="0.0987"/>
              <dgm:constr type="h" for="ch" forName="ParentBackground5" refType="h" fact="0.5319"/>
              <dgm:constr type="r" for="ch" forName="Child5" refType="w" fact="0.5394"/>
              <dgm:constr type="t" for="ch" forName="Child5" refType="h" fact="0.6876"/>
              <dgm:constr type="w" for="ch" forName="Child5" refType="w" fact="0.0987"/>
              <dgm:constr type="h" for="ch" forName="Child5" refType="h" fact="0.3124"/>
              <dgm:constr type="r" for="ch" forName="Accent4" refType="w" fact="0.6741"/>
              <dgm:constr type="t" for="ch" forName="Accent4" refType="h" fact="-0.0109"/>
              <dgm:constr type="w" for="ch" forName="Accent4" refType="w" fact="0.1496"/>
              <dgm:constr type="h" for="ch" forName="Accent4" refType="h" fact="0.806"/>
              <dgm:constr type="r" for="ch" forName="ParentBackground4" refType="w" fact="0.6487"/>
              <dgm:constr type="t" for="ch" forName="ParentBackground4" refType="h" fact="0.1262"/>
              <dgm:constr type="w" for="ch" forName="ParentBackground4" refType="w" fact="0.0987"/>
              <dgm:constr type="h" for="ch" forName="ParentBackground4" refType="h" fact="0.5319"/>
              <dgm:constr type="r" for="ch" forName="Child4" refType="w" fact="0.6487"/>
              <dgm:constr type="t" for="ch" forName="Child4" refType="h" fact="0.6876"/>
              <dgm:constr type="w" for="ch" forName="Child4" refType="w" fact="0.0987"/>
              <dgm:constr type="h" for="ch" forName="Child4" refType="h" fact="0.3124"/>
              <dgm:constr type="r" for="ch" forName="Accent3" refType="w" fact="0.7834"/>
              <dgm:constr type="t" for="ch" forName="Accent3" refType="h" fact="-0.0109"/>
              <dgm:constr type="w" for="ch" forName="Accent3" refType="w" fact="0.1496"/>
              <dgm:constr type="h" for="ch" forName="Accent3" refType="h" fact="0.806"/>
              <dgm:constr type="r" for="ch" forName="ParentBackground3" refType="w" fact="0.758"/>
              <dgm:constr type="t" for="ch" forName="ParentBackground3" refType="h" fact="0.1262"/>
              <dgm:constr type="w" for="ch" forName="ParentBackground3" refType="w" fact="0.0987"/>
              <dgm:constr type="h" for="ch" forName="ParentBackground3" refType="h" fact="0.5319"/>
              <dgm:constr type="r" for="ch" forName="Child3" refType="w" fact="0.758"/>
              <dgm:constr type="t" for="ch" forName="Child3" refType="h" fact="0.6876"/>
              <dgm:constr type="w" for="ch" forName="Child3" refType="w" fact="0.0987"/>
              <dgm:constr type="h" for="ch" forName="Child3" refType="h" fact="0.3124"/>
              <dgm:constr type="r" for="ch" forName="Accent2" refType="w" fact="0.8927"/>
              <dgm:constr type="t" for="ch" forName="Accent2" refType="h" fact="-0.0109"/>
              <dgm:constr type="w" for="ch" forName="Accent2" refType="w" fact="0.1496"/>
              <dgm:constr type="h" for="ch" forName="Accent2" refType="h" fact="0.806"/>
              <dgm:constr type="r" for="ch" forName="ParentBackground2" refType="w" fact="0.8673"/>
              <dgm:constr type="t" for="ch" forName="ParentBackground2" refType="h" fact="0.1262"/>
              <dgm:constr type="w" for="ch" forName="ParentBackground2" refType="w" fact="0.0987"/>
              <dgm:constr type="h" for="ch" forName="ParentBackground2" refType="h" fact="0.5319"/>
              <dgm:constr type="r" for="ch" forName="Child2" refType="w" fact="0.8673"/>
              <dgm:constr type="t" for="ch" forName="Child2" refType="h" fact="0.6876"/>
              <dgm:constr type="w" for="ch" forName="Child2" refType="w" fact="0.0987"/>
              <dgm:constr type="h" for="ch" forName="Child2" refType="h" fact="0.3124"/>
              <dgm:constr type="r" for="ch" forName="Accent1" refType="w" fact="1.002"/>
              <dgm:constr type="t" for="ch" forName="Accent1" refType="h" fact="-0.0109"/>
              <dgm:constr type="w" for="ch" forName="Accent1" refType="w" fact="0.1496"/>
              <dgm:constr type="h" for="ch" forName="Accent1" refType="h" fact="0.806"/>
              <dgm:constr type="r" for="ch" forName="ParentBackground1" refType="w" fact="0.9765"/>
              <dgm:constr type="t" for="ch" forName="ParentBackground1" refType="h" fact="0.1262"/>
              <dgm:constr type="w" for="ch" forName="ParentBackground1" refType="w" fact="0.0987"/>
              <dgm:constr type="h" for="ch" forName="ParentBackground1" refType="h" fact="0.5319"/>
              <dgm:constr type="r" for="ch" forName="Child1" refType="w" fact="0.9765"/>
              <dgm:constr type="t" for="ch" forName="Child1" refType="h" fact="0.6876"/>
              <dgm:constr type="w" for="ch" forName="Child1" refType="w" fact="0.0987"/>
              <dgm:constr type="h" for="ch" forName="Child1" refType="h" fact="0.3124"/>
            </dgm:constrLst>
          </dgm:if>
          <dgm:if name="Name26" axis="ch" ptType="node" func="cnt" op="equ" val="10">
            <dgm:alg type="composite">
              <dgm:param type="ar" val="5.9769"/>
            </dgm:alg>
            <dgm:constrLst>
              <dgm:constr type="primFontSz" for="des" forName="Child1" val="65"/>
              <dgm:constr type="primFontSz" for="des" forName="Parent1" val="65"/>
              <dgm:constr type="primFontSz" for="des" forName="Child1" refType="primFontSz" refFor="des" refForName="Parent1" op="lte"/>
              <dgm:constr type="primFontSz" for="des" forName="Child2" refType="primFontSz" refFor="des" refForName="Parent1" op="lte"/>
              <dgm:constr type="primFontSz" for="des" forName="Child3" refType="primFontSz" refFor="des" refForName="Parent1" op="lte"/>
              <dgm:constr type="primFontSz" for="des" forName="Child4" refType="primFontSz" refFor="des" refForName="Parent1" op="lte"/>
              <dgm:constr type="primFontSz" for="des" forName="Child5" refType="primFontSz" refFor="des" refForName="Parent1" op="lte"/>
              <dgm:constr type="primFontSz" for="des" forName="Child6" refType="primFontSz" refFor="des" refForName="Parent1" op="lte"/>
              <dgm:constr type="primFontSz" for="des" forName="Child7" refType="primFontSz" refFor="des" refForName="Parent1" op="lte"/>
              <dgm:constr type="primFontSz" for="des" forName="Child8" refType="primFontSz" refFor="des" refForName="Parent1" op="lte"/>
              <dgm:constr type="primFontSz" for="des" forName="Child9" refType="primFontSz" refFor="des" refForName="Parent1" op="lte"/>
              <dgm:constr type="primFontSz" for="des" forName="Child10" refType="primFontSz" refFor="des" refForName="Parent1" op="lte"/>
              <dgm:constr type="primFontSz" for="des" forName="Child1" refType="primFontSz" refFor="des" refForName="Parent2" op="lte"/>
              <dgm:constr type="primFontSz" for="des" forName="Child2" refType="primFontSz" refFor="des" refForName="Parent2" op="lte"/>
              <dgm:constr type="primFontSz" for="des" forName="Child3" refType="primFontSz" refFor="des" refForName="Parent2" op="lte"/>
              <dgm:constr type="primFontSz" for="des" forName="Child4" refType="primFontSz" refFor="des" refForName="Parent2" op="lte"/>
              <dgm:constr type="primFontSz" for="des" forName="Child5" refType="primFontSz" refFor="des" refForName="Parent2" op="lte"/>
              <dgm:constr type="primFontSz" for="des" forName="Child6" refType="primFontSz" refFor="des" refForName="Parent2" op="lte"/>
              <dgm:constr type="primFontSz" for="des" forName="Child7" refType="primFontSz" refFor="des" refForName="Parent2" op="lte"/>
              <dgm:constr type="primFontSz" for="des" forName="Child8" refType="primFontSz" refFor="des" refForName="Parent2" op="lte"/>
              <dgm:constr type="primFontSz" for="des" forName="Child9" refType="primFontSz" refFor="des" refForName="Parent2" op="lte"/>
              <dgm:constr type="primFontSz" for="des" forName="Child10" refType="primFontSz" refFor="des" refForName="Parent2" op="lte"/>
              <dgm:constr type="primFontSz" for="des" forName="Child1" refType="primFontSz" refFor="des" refForName="Parent3" op="lte"/>
              <dgm:constr type="primFontSz" for="des" forName="Child2" refType="primFontSz" refFor="des" refForName="Parent3" op="lte"/>
              <dgm:constr type="primFontSz" for="des" forName="Child3" refType="primFontSz" refFor="des" refForName="Parent3" op="lte"/>
              <dgm:constr type="primFontSz" for="des" forName="Child4" refType="primFontSz" refFor="des" refForName="Parent3" op="lte"/>
              <dgm:constr type="primFontSz" for="des" forName="Child5" refType="primFontSz" refFor="des" refForName="Parent3" op="lte"/>
              <dgm:constr type="primFontSz" for="des" forName="Child6" refType="primFontSz" refFor="des" refForName="Parent3" op="lte"/>
              <dgm:constr type="primFontSz" for="des" forName="Child7" refType="primFontSz" refFor="des" refForName="Parent3" op="lte"/>
              <dgm:constr type="primFontSz" for="des" forName="Child8" refType="primFontSz" refFor="des" refForName="Parent3" op="lte"/>
              <dgm:constr type="primFontSz" for="des" forName="Child9" refType="primFontSz" refFor="des" refForName="Parent3" op="lte"/>
              <dgm:constr type="primFontSz" for="des" forName="Child10" refType="primFontSz" refFor="des" refForName="Parent3" op="lte"/>
              <dgm:constr type="primFontSz" for="des" forName="Child1" refType="primFontSz" refFor="des" refForName="Parent4" op="lte"/>
              <dgm:constr type="primFontSz" for="des" forName="Child2" refType="primFontSz" refFor="des" refForName="Parent4" op="lte"/>
              <dgm:constr type="primFontSz" for="des" forName="Child3" refType="primFontSz" refFor="des" refForName="Parent4" op="lte"/>
              <dgm:constr type="primFontSz" for="des" forName="Child4" refType="primFontSz" refFor="des" refForName="Parent4" op="lte"/>
              <dgm:constr type="primFontSz" for="des" forName="Child5" refType="primFontSz" refFor="des" refForName="Parent4" op="lte"/>
              <dgm:constr type="primFontSz" for="des" forName="Child6" refType="primFontSz" refFor="des" refForName="Parent4" op="lte"/>
              <dgm:constr type="primFontSz" for="des" forName="Child7" refType="primFontSz" refFor="des" refForName="Parent4" op="lte"/>
              <dgm:constr type="primFontSz" for="des" forName="Child8" refType="primFontSz" refFor="des" refForName="Parent4" op="lte"/>
              <dgm:constr type="primFontSz" for="des" forName="Child9" refType="primFontSz" refFor="des" refForName="Parent4" op="lte"/>
              <dgm:constr type="primFontSz" for="des" forName="Child10" refType="primFontSz" refFor="des" refForName="Parent4" op="lte"/>
              <dgm:constr type="primFontSz" for="des" forName="Child1" refType="primFontSz" refFor="des" refForName="Parent5" op="lte"/>
              <dgm:constr type="primFontSz" for="des" forName="Child2" refType="primFontSz" refFor="des" refForName="Parent5" op="lte"/>
              <dgm:constr type="primFontSz" for="des" forName="Child3" refType="primFontSz" refFor="des" refForName="Parent5" op="lte"/>
              <dgm:constr type="primFontSz" for="des" forName="Child4" refType="primFontSz" refFor="des" refForName="Parent5" op="lte"/>
              <dgm:constr type="primFontSz" for="des" forName="Child5" refType="primFontSz" refFor="des" refForName="Parent5" op="lte"/>
              <dgm:constr type="primFontSz" for="des" forName="Child6" refType="primFontSz" refFor="des" refForName="Parent5" op="lte"/>
              <dgm:constr type="primFontSz" for="des" forName="Child7" refType="primFontSz" refFor="des" refForName="Parent5" op="lte"/>
              <dgm:constr type="primFontSz" for="des" forName="Child8" refType="primFontSz" refFor="des" refForName="Parent5" op="lte"/>
              <dgm:constr type="primFontSz" for="des" forName="Child9" refType="primFontSz" refFor="des" refForName="Parent5" op="lte"/>
              <dgm:constr type="primFontSz" for="des" forName="Child10" refType="primFontSz" refFor="des" refForName="Parent5" op="lte"/>
              <dgm:constr type="primFontSz" for="des" forName="Child1" refType="primFontSz" refFor="des" refForName="Parent6" op="lte"/>
              <dgm:constr type="primFontSz" for="des" forName="Child2" refType="primFontSz" refFor="des" refForName="Parent6" op="lte"/>
              <dgm:constr type="primFontSz" for="des" forName="Child3" refType="primFontSz" refFor="des" refForName="Parent6" op="lte"/>
              <dgm:constr type="primFontSz" for="des" forName="Child4" refType="primFontSz" refFor="des" refForName="Parent6" op="lte"/>
              <dgm:constr type="primFontSz" for="des" forName="Child5" refType="primFontSz" refFor="des" refForName="Parent6" op="lte"/>
              <dgm:constr type="primFontSz" for="des" forName="Child6" refType="primFontSz" refFor="des" refForName="Parent6" op="lte"/>
              <dgm:constr type="primFontSz" for="des" forName="Child7" refType="primFontSz" refFor="des" refForName="Parent6" op="lte"/>
              <dgm:constr type="primFontSz" for="des" forName="Child8" refType="primFontSz" refFor="des" refForName="Parent6" op="lte"/>
              <dgm:constr type="primFontSz" for="des" forName="Child9" refType="primFontSz" refFor="des" refForName="Parent6" op="lte"/>
              <dgm:constr type="primFontSz" for="des" forName="Child10" refType="primFontSz" refFor="des" refForName="Parent7" op="lte"/>
              <dgm:constr type="primFontSz" for="des" forName="Child1" refType="primFontSz" refFor="des" refForName="Parent7" op="lte"/>
              <dgm:constr type="primFontSz" for="des" forName="Child2" refType="primFontSz" refFor="des" refForName="Parent7" op="lte"/>
              <dgm:constr type="primFontSz" for="des" forName="Child3" refType="primFontSz" refFor="des" refForName="Parent7" op="lte"/>
              <dgm:constr type="primFontSz" for="des" forName="Child4" refType="primFontSz" refFor="des" refForName="Parent7" op="lte"/>
              <dgm:constr type="primFontSz" for="des" forName="Child5" refType="primFontSz" refFor="des" refForName="Parent7" op="lte"/>
              <dgm:constr type="primFontSz" for="des" forName="Child6" refType="primFontSz" refFor="des" refForName="Parent7" op="lte"/>
              <dgm:constr type="primFontSz" for="des" forName="Child7" refType="primFontSz" refFor="des" refForName="Parent7" op="lte"/>
              <dgm:constr type="primFontSz" for="des" forName="Child8" refType="primFontSz" refFor="des" refForName="Parent7" op="lte"/>
              <dgm:constr type="primFontSz" for="des" forName="Child9" refType="primFontSz" refFor="des" refForName="Parent7" op="lte"/>
              <dgm:constr type="primFontSz" for="des" forName="Child10" refType="primFontSz" refFor="des" refForName="Parent7" op="lte"/>
              <dgm:constr type="primFontSz" for="des" forName="Child1" refType="primFontSz" refFor="des" refForName="Parent8" op="lte"/>
              <dgm:constr type="primFontSz" for="des" forName="Child2" refType="primFontSz" refFor="des" refForName="Parent8" op="lte"/>
              <dgm:constr type="primFontSz" for="des" forName="Child3" refType="primFontSz" refFor="des" refForName="Parent8" op="lte"/>
              <dgm:constr type="primFontSz" for="des" forName="Child4" refType="primFontSz" refFor="des" refForName="Parent8" op="lte"/>
              <dgm:constr type="primFontSz" for="des" forName="Child5" refType="primFontSz" refFor="des" refForName="Parent8" op="lte"/>
              <dgm:constr type="primFontSz" for="des" forName="Child6" refType="primFontSz" refFor="des" refForName="Parent8" op="lte"/>
              <dgm:constr type="primFontSz" for="des" forName="Child7" refType="primFontSz" refFor="des" refForName="Parent8" op="lte"/>
              <dgm:constr type="primFontSz" for="des" forName="Child8" refType="primFontSz" refFor="des" refForName="Parent8" op="lte"/>
              <dgm:constr type="primFontSz" for="des" forName="Child9" refType="primFontSz" refFor="des" refForName="Parent8" op="lte"/>
              <dgm:constr type="primFontSz" for="des" forName="Child10" refType="primFontSz" refFor="des" refForName="Parent8" op="lte"/>
              <dgm:constr type="primFontSz" for="des" forName="Child1" refType="primFontSz" refFor="des" refForName="Parent9" op="lte"/>
              <dgm:constr type="primFontSz" for="des" forName="Child2" refType="primFontSz" refFor="des" refForName="Parent9" op="lte"/>
              <dgm:constr type="primFontSz" for="des" forName="Child3" refType="primFontSz" refFor="des" refForName="Parent9" op="lte"/>
              <dgm:constr type="primFontSz" for="des" forName="Child4" refType="primFontSz" refFor="des" refForName="Parent9" op="lte"/>
              <dgm:constr type="primFontSz" for="des" forName="Child5" refType="primFontSz" refFor="des" refForName="Parent9" op="lte"/>
              <dgm:constr type="primFontSz" for="des" forName="Child6" refType="primFontSz" refFor="des" refForName="Parent9" op="lte"/>
              <dgm:constr type="primFontSz" for="des" forName="Child7" refType="primFontSz" refFor="des" refForName="Parent9" op="lte"/>
              <dgm:constr type="primFontSz" for="des" forName="Child8" refType="primFontSz" refFor="des" refForName="Parent9" op="lte"/>
              <dgm:constr type="primFontSz" for="des" forName="Child9" refType="primFontSz" refFor="des" refForName="Parent9" op="lte"/>
              <dgm:constr type="primFontSz" for="des" forName="Child10" refType="primFontSz" refFor="des" refForName="Parent9" op="lte"/>
              <dgm:constr type="primFontSz" for="des" forName="Child1" refType="primFontSz" refFor="des" refForName="Parent10" op="lte"/>
              <dgm:constr type="primFontSz" for="des" forName="Child2" refType="primFontSz" refFor="des" refForName="Parent10" op="lte"/>
              <dgm:constr type="primFontSz" for="des" forName="Child3" refType="primFontSz" refFor="des" refForName="Parent10" op="lte"/>
              <dgm:constr type="primFontSz" for="des" forName="Child4" refType="primFontSz" refFor="des" refForName="Parent10" op="lte"/>
              <dgm:constr type="primFontSz" for="des" forName="Child5" refType="primFontSz" refFor="des" refForName="Parent10" op="lte"/>
              <dgm:constr type="primFontSz" for="des" forName="Child6" refType="primFontSz" refFor="des" refForName="Parent10" op="lte"/>
              <dgm:constr type="primFontSz" for="des" forName="Child7" refType="primFontSz" refFor="des" refForName="Parent10" op="lte"/>
              <dgm:constr type="primFontSz" for="des" forName="Child8" refType="primFontSz" refFor="des" refForName="Parent10" op="lte"/>
              <dgm:constr type="primFontSz" for="des" forName="Child9" refType="primFontSz" refFor="des" refForName="Parent10" op="lte"/>
              <dgm:constr type="primFontSz" for="des" forName="Child10" refType="primFontSz" refFor="des" refForName="Parent10" op="lte"/>
              <dgm:constr type="primFontSz" for="des" forName="Parent2" refType="primFontSz" refFor="des" refForName="Parent1" op="equ"/>
              <dgm:constr type="primFontSz" for="des" forName="Parent3" refType="primFontSz" refFor="des" refForName="Parent1" op="equ"/>
              <dgm:constr type="primFontSz" for="des" forName="Parent4" refType="primFontSz" refFor="des" refForName="Parent1" op="equ"/>
              <dgm:constr type="primFontSz" for="des" forName="Parent5" refType="primFontSz" refFor="des" refForName="Parent1" op="equ"/>
              <dgm:constr type="primFontSz" for="des" forName="Parent6" refType="primFontSz" refFor="des" refForName="Parent1" op="equ"/>
              <dgm:constr type="primFontSz" for="des" forName="Parent7" refType="primFontSz" refFor="des" refForName="Parent1" op="equ"/>
              <dgm:constr type="primFontSz" for="des" forName="Parent8" refType="primFontSz" refFor="des" refForName="Parent1" op="equ"/>
              <dgm:constr type="primFontSz" for="des" forName="Parent9" refType="primFontSz" refFor="des" refForName="Parent1" op="equ"/>
              <dgm:constr type="primFontSz" for="des" forName="Parent10" refType="primFontSz" refFor="des" refForName="Parent1" op="equ"/>
              <dgm:constr type="primFontSz" for="des" forName="Child2" refType="primFontSz" refFor="des" refForName="Child1" op="equ"/>
              <dgm:constr type="primFontSz" for="des" forName="Child3" refType="primFontSz" refFor="des" refForName="Child1" op="equ"/>
              <dgm:constr type="primFontSz" for="des" forName="Child4" refType="primFontSz" refFor="des" refForName="Child1" op="equ"/>
              <dgm:constr type="primFontSz" for="des" forName="Child5" refType="primFontSz" refFor="des" refForName="Child1" op="equ"/>
              <dgm:constr type="primFontSz" for="des" forName="Child6" refType="primFontSz" refFor="des" refForName="Child1" op="equ"/>
              <dgm:constr type="primFontSz" for="des" forName="Child7" refType="primFontSz" refFor="des" refForName="Child1" op="equ"/>
              <dgm:constr type="primFontSz" for="des" forName="Child8" refType="primFontSz" refFor="des" refForName="Child1" op="equ"/>
              <dgm:constr type="primFontSz" for="des" forName="Child9" refType="primFontSz" refFor="des" refForName="Child1" op="equ"/>
              <dgm:constr type="primFontSz" for="des" forName="Child10" refType="primFontSz" refFor="des" refForName="Child1" op="equ"/>
              <dgm:constr type="r" for="ch" forName="Parent10" refType="w" fact="0.0795"/>
              <dgm:constr type="t" for="ch" forName="Parent10" refType="h" fact="0.2022"/>
              <dgm:constr type="w" for="ch" forName="Parent10" refType="w" fact="0.0636"/>
              <dgm:constr type="h" for="ch" forName="Parent10" refType="h" fact="0.3799"/>
              <dgm:constr type="r" for="ch" forName="Parent9" refType="w" fact="0.178"/>
              <dgm:constr type="t" for="ch" forName="Parent9" refType="h" fact="0.2022"/>
              <dgm:constr type="w" for="ch" forName="Parent9" refType="w" fact="0.0636"/>
              <dgm:constr type="h" for="ch" forName="Parent9" refType="h" fact="0.3799"/>
              <dgm:constr type="r" for="ch" forName="Parent8" refType="w" fact="0.2765"/>
              <dgm:constr type="t" for="ch" forName="Parent8" refType="h" fact="0.2022"/>
              <dgm:constr type="w" for="ch" forName="Parent8" refType="w" fact="0.0636"/>
              <dgm:constr type="h" for="ch" forName="Parent8" refType="h" fact="0.3799"/>
              <dgm:constr type="r" for="ch" forName="Parent7" refType="w" fact="0.375"/>
              <dgm:constr type="t" for="ch" forName="Parent7" refType="h" fact="0.2022"/>
              <dgm:constr type="w" for="ch" forName="Parent7" refType="w" fact="0.0636"/>
              <dgm:constr type="h" for="ch" forName="Parent7" refType="h" fact="0.3799"/>
              <dgm:constr type="r" for="ch" forName="Parent6" refType="w" fact="0.4736"/>
              <dgm:constr type="t" for="ch" forName="Parent6" refType="h" fact="0.2022"/>
              <dgm:constr type="w" for="ch" forName="Parent6" refType="w" fact="0.0636"/>
              <dgm:constr type="h" for="ch" forName="Parent6" refType="h" fact="0.3799"/>
              <dgm:constr type="r" for="ch" forName="Parent5" refType="w" fact="0.5721"/>
              <dgm:constr type="t" for="ch" forName="Parent5" refType="h" fact="0.2022"/>
              <dgm:constr type="w" for="ch" forName="Parent5" refType="w" fact="0.0636"/>
              <dgm:constr type="h" for="ch" forName="Parent5" refType="h" fact="0.3799"/>
              <dgm:constr type="r" for="ch" forName="Parent4" refType="w" fact="0.6706"/>
              <dgm:constr type="t" for="ch" forName="Parent4" refType="h" fact="0.2022"/>
              <dgm:constr type="w" for="ch" forName="Parent4" refType="w" fact="0.0636"/>
              <dgm:constr type="h" for="ch" forName="Parent4" refType="h" fact="0.3799"/>
              <dgm:constr type="r" for="ch" forName="Parent3" refType="w" fact="0.7691"/>
              <dgm:constr type="t" for="ch" forName="Parent3" refType="h" fact="0.2022"/>
              <dgm:constr type="w" for="ch" forName="Parent3" refType="w" fact="0.0636"/>
              <dgm:constr type="h" for="ch" forName="Parent3" refType="h" fact="0.3799"/>
              <dgm:constr type="r" for="ch" forName="Parent2" refType="w" fact="0.8676"/>
              <dgm:constr type="t" for="ch" forName="Parent2" refType="h" fact="0.2022"/>
              <dgm:constr type="w" for="ch" forName="Parent2" refType="w" fact="0.0636"/>
              <dgm:constr type="h" for="ch" forName="Parent2" refType="h" fact="0.3799"/>
              <dgm:constr type="r" for="ch" forName="Parent1" refType="w" fact="0.9662"/>
              <dgm:constr type="t" for="ch" forName="Parent1" refType="h" fact="0.2022"/>
              <dgm:constr type="w" for="ch" forName="Parent1" refType="w" fact="0.0636"/>
              <dgm:constr type="h" for="ch" forName="Parent1" refType="h" fact="0.3799"/>
              <dgm:constr type="r" for="ch" forName="Accent10" refType="w" fact="0.0953"/>
              <dgm:constr type="t" for="ch" forName="Accent10" refType="h" fact="0.1072"/>
              <dgm:constr type="w" for="ch" forName="Accent10" refType="w" fact="0.0953"/>
              <dgm:constr type="h" for="ch" forName="Accent10" refType="h" fact="0.5699"/>
              <dgm:constr type="r" for="ch" forName="ParentBackground10" refType="w" fact="0.0922"/>
              <dgm:constr type="t" for="ch" forName="ParentBackground10" refType="h" fact="0.1262"/>
              <dgm:constr type="w" for="ch" forName="ParentBackground10" refType="w" fact="0.089"/>
              <dgm:constr type="h" for="ch" forName="ParentBackground10" refType="h" fact="0.5319"/>
              <dgm:constr type="r" for="ch" forName="Child10" refType="w" fact="0.0922"/>
              <dgm:constr type="t" for="ch" forName="Child10" refType="h" fact="0.6876"/>
              <dgm:constr type="w" for="ch" forName="Child10" refType="w" fact="0.089"/>
              <dgm:constr type="h" for="ch" forName="Child10" refType="h" fact="0.3124"/>
              <dgm:constr type="r" for="ch" forName="Accent9" refType="w" fact="0.2136"/>
              <dgm:constr type="t" for="ch" forName="Accent9" refType="h" fact="-0.0109"/>
              <dgm:constr type="w" for="ch" forName="Accent9" refType="w" fact="0.1348"/>
              <dgm:constr type="h" for="ch" forName="Accent9" refType="h" fact="0.806"/>
              <dgm:constr type="r" for="ch" forName="ParentBackground9" refType="w" fact="0.1907"/>
              <dgm:constr type="t" for="ch" forName="ParentBackground9" refType="h" fact="0.1262"/>
              <dgm:constr type="w" for="ch" forName="ParentBackground9" refType="w" fact="0.089"/>
              <dgm:constr type="h" for="ch" forName="ParentBackground9" refType="h" fact="0.5319"/>
              <dgm:constr type="r" for="ch" forName="Child9" refType="w" fact="0.1907"/>
              <dgm:constr type="t" for="ch" forName="Child9" refType="h" fact="0.6876"/>
              <dgm:constr type="w" for="ch" forName="Child9" refType="w" fact="0.089"/>
              <dgm:constr type="h" for="ch" forName="Child9" refType="h" fact="0.3124"/>
              <dgm:constr type="r" for="ch" forName="Accent8" refType="w" fact="0.3121"/>
              <dgm:constr type="t" for="ch" forName="Accent8" refType="h" fact="-0.0109"/>
              <dgm:constr type="w" for="ch" forName="Accent8" refType="w" fact="0.1348"/>
              <dgm:constr type="h" for="ch" forName="Accent8" refType="h" fact="0.806"/>
              <dgm:constr type="r" for="ch" forName="ParentBackground8" refType="w" fact="0.2892"/>
              <dgm:constr type="t" for="ch" forName="ParentBackground8" refType="h" fact="0.1262"/>
              <dgm:constr type="w" for="ch" forName="ParentBackground8" refType="w" fact="0.089"/>
              <dgm:constr type="h" for="ch" forName="ParentBackground8" refType="h" fact="0.5319"/>
              <dgm:constr type="r" for="ch" forName="Child8" refType="w" fact="0.2892"/>
              <dgm:constr type="t" for="ch" forName="Child8" refType="h" fact="0.6876"/>
              <dgm:constr type="w" for="ch" forName="Child8" refType="w" fact="0.089"/>
              <dgm:constr type="h" for="ch" forName="Child8" refType="h" fact="0.3124"/>
              <dgm:constr type="r" for="ch" forName="Accent7" refType="w" fact="0.4107"/>
              <dgm:constr type="t" for="ch" forName="Accent7" refType="h" fact="-0.0109"/>
              <dgm:constr type="w" for="ch" forName="Accent7" refType="w" fact="0.1348"/>
              <dgm:constr type="h" for="ch" forName="Accent7" refType="h" fact="0.806"/>
              <dgm:constr type="r" for="ch" forName="ParentBackground7" refType="w" fact="0.3877"/>
              <dgm:constr type="t" for="ch" forName="ParentBackground7" refType="h" fact="0.1262"/>
              <dgm:constr type="w" for="ch" forName="ParentBackground7" refType="w" fact="0.089"/>
              <dgm:constr type="h" for="ch" forName="ParentBackground7" refType="h" fact="0.5319"/>
              <dgm:constr type="r" for="ch" forName="Child7" refType="w" fact="0.3877"/>
              <dgm:constr type="t" for="ch" forName="Child7" refType="h" fact="0.6876"/>
              <dgm:constr type="w" for="ch" forName="Child7" refType="w" fact="0.089"/>
              <dgm:constr type="h" for="ch" forName="Child7" refType="h" fact="0.3124"/>
              <dgm:constr type="r" for="ch" forName="Accent6" refType="w" fact="0.5092"/>
              <dgm:constr type="t" for="ch" forName="Accent6" refType="h" fact="-0.0109"/>
              <dgm:constr type="w" for="ch" forName="Accent6" refType="w" fact="0.1348"/>
              <dgm:constr type="h" for="ch" forName="Accent6" refType="h" fact="0.806"/>
              <dgm:constr type="r" for="ch" forName="ParentBackground6" refType="w" fact="0.4863"/>
              <dgm:constr type="t" for="ch" forName="ParentBackground6" refType="h" fact="0.1262"/>
              <dgm:constr type="w" for="ch" forName="ParentBackground6" refType="w" fact="0.089"/>
              <dgm:constr type="h" for="ch" forName="ParentBackground6" refType="h" fact="0.5319"/>
              <dgm:constr type="r" for="ch" forName="Child6" refType="w" fact="0.4863"/>
              <dgm:constr type="t" for="ch" forName="Child6" refType="h" fact="0.6876"/>
              <dgm:constr type="w" for="ch" forName="Child6" refType="w" fact="0.089"/>
              <dgm:constr type="h" for="ch" forName="Child6" refType="h" fact="0.3124"/>
              <dgm:constr type="r" for="ch" forName="Accent5" refType="w" fact="0.6077"/>
              <dgm:constr type="t" for="ch" forName="Accent5" refType="h" fact="-0.0109"/>
              <dgm:constr type="w" for="ch" forName="Accent5" refType="w" fact="0.1348"/>
              <dgm:constr type="h" for="ch" forName="Accent5" refType="h" fact="0.806"/>
              <dgm:constr type="r" for="ch" forName="ParentBackground5" refType="w" fact="0.5848"/>
              <dgm:constr type="t" for="ch" forName="ParentBackground5" refType="h" fact="0.1262"/>
              <dgm:constr type="w" for="ch" forName="ParentBackground5" refType="w" fact="0.089"/>
              <dgm:constr type="h" for="ch" forName="ParentBackground5" refType="h" fact="0.5319"/>
              <dgm:constr type="r" for="ch" forName="Child5" refType="w" fact="0.5848"/>
              <dgm:constr type="t" for="ch" forName="Child5" refType="h" fact="0.6876"/>
              <dgm:constr type="w" for="ch" forName="Child5" refType="w" fact="0.089"/>
              <dgm:constr type="h" for="ch" forName="Child5" refType="h" fact="0.3124"/>
              <dgm:constr type="r" for="ch" forName="Accent4" refType="w" fact="0.7062"/>
              <dgm:constr type="t" for="ch" forName="Accent4" refType="h" fact="-0.0109"/>
              <dgm:constr type="w" for="ch" forName="Accent4" refType="w" fact="0.1348"/>
              <dgm:constr type="h" for="ch" forName="Accent4" refType="h" fact="0.806"/>
              <dgm:constr type="r" for="ch" forName="ParentBackground4" refType="w" fact="0.6833"/>
              <dgm:constr type="t" for="ch" forName="ParentBackground4" refType="h" fact="0.1262"/>
              <dgm:constr type="w" for="ch" forName="ParentBackground4" refType="w" fact="0.089"/>
              <dgm:constr type="h" for="ch" forName="ParentBackground4" refType="h" fact="0.5319"/>
              <dgm:constr type="r" for="ch" forName="Child4" refType="w" fact="0.6833"/>
              <dgm:constr type="t" for="ch" forName="Child4" refType="h" fact="0.6876"/>
              <dgm:constr type="w" for="ch" forName="Child4" refType="w" fact="0.089"/>
              <dgm:constr type="h" for="ch" forName="Child4" refType="h" fact="0.3124"/>
              <dgm:constr type="r" for="ch" forName="Accent3" refType="w" fact="0.8048"/>
              <dgm:constr type="t" for="ch" forName="Accent3" refType="h" fact="-0.0109"/>
              <dgm:constr type="w" for="ch" forName="Accent3" refType="w" fact="0.1348"/>
              <dgm:constr type="h" for="ch" forName="Accent3" refType="h" fact="0.806"/>
              <dgm:constr type="r" for="ch" forName="ParentBackground3" refType="w" fact="0.7818"/>
              <dgm:constr type="t" for="ch" forName="ParentBackground3" refType="h" fact="0.1262"/>
              <dgm:constr type="w" for="ch" forName="ParentBackground3" refType="w" fact="0.089"/>
              <dgm:constr type="h" for="ch" forName="ParentBackground3" refType="h" fact="0.5319"/>
              <dgm:constr type="r" for="ch" forName="Child3" refType="w" fact="0.7818"/>
              <dgm:constr type="t" for="ch" forName="Child3" refType="h" fact="0.6876"/>
              <dgm:constr type="w" for="ch" forName="Child3" refType="w" fact="0.089"/>
              <dgm:constr type="h" for="ch" forName="Child3" refType="h" fact="0.3124"/>
              <dgm:constr type="r" for="ch" forName="Accent2" refType="w" fact="0.9033"/>
              <dgm:constr type="t" for="ch" forName="Accent2" refType="h" fact="-0.0109"/>
              <dgm:constr type="w" for="ch" forName="Accent2" refType="w" fact="0.1348"/>
              <dgm:constr type="h" for="ch" forName="Accent2" refType="h" fact="0.806"/>
              <dgm:constr type="r" for="ch" forName="ParentBackground2" refType="w" fact="0.8804"/>
              <dgm:constr type="t" for="ch" forName="ParentBackground2" refType="h" fact="0.1262"/>
              <dgm:constr type="w" for="ch" forName="ParentBackground2" refType="w" fact="0.089"/>
              <dgm:constr type="h" for="ch" forName="ParentBackground2" refType="h" fact="0.5319"/>
              <dgm:constr type="r" for="ch" forName="Child2" refType="w" fact="0.8804"/>
              <dgm:constr type="t" for="ch" forName="Child2" refType="h" fact="0.6876"/>
              <dgm:constr type="w" for="ch" forName="Child2" refType="w" fact="0.089"/>
              <dgm:constr type="h" for="ch" forName="Child2" refType="h" fact="0.3124"/>
              <dgm:constr type="r" for="ch" forName="Accent1" refType="w" fact="1.0018"/>
              <dgm:constr type="t" for="ch" forName="Accent1" refType="h" fact="-0.0109"/>
              <dgm:constr type="w" for="ch" forName="Accent1" refType="w" fact="0.1348"/>
              <dgm:constr type="h" for="ch" forName="Accent1" refType="h" fact="0.806"/>
              <dgm:constr type="r" for="ch" forName="ParentBackground1" refType="w" fact="0.9789"/>
              <dgm:constr type="t" for="ch" forName="ParentBackground1" refType="h" fact="0.1262"/>
              <dgm:constr type="w" for="ch" forName="ParentBackground1" refType="w" fact="0.089"/>
              <dgm:constr type="h" for="ch" forName="ParentBackground1" refType="h" fact="0.5319"/>
              <dgm:constr type="r" for="ch" forName="Child1" refType="w" fact="0.9789"/>
              <dgm:constr type="t" for="ch" forName="Child1" refType="h" fact="0.6876"/>
              <dgm:constr type="w" for="ch" forName="Child1" refType="w" fact="0.089"/>
              <dgm:constr type="h" for="ch" forName="Child1" refType="h" fact="0.3124"/>
            </dgm:constrLst>
          </dgm:if>
          <dgm:else name="Name27">
            <dgm:alg type="composite">
              <dgm:param type="ar" val="6.5658"/>
            </dgm:alg>
            <dgm:constrLst>
              <dgm:constr type="primFontSz" for="des" forName="Child1" val="65"/>
              <dgm:constr type="primFontSz" for="des" forName="Parent1" val="65"/>
              <dgm:constr type="primFontSz" for="des" forName="Child1" refType="primFontSz" refFor="des" refForName="Parent1" op="lte"/>
              <dgm:constr type="primFontSz" for="des" forName="Child2" refType="primFontSz" refFor="des" refForName="Parent1" op="lte"/>
              <dgm:constr type="primFontSz" for="des" forName="Child3" refType="primFontSz" refFor="des" refForName="Parent1" op="lte"/>
              <dgm:constr type="primFontSz" for="des" forName="Child4" refType="primFontSz" refFor="des" refForName="Parent1" op="lte"/>
              <dgm:constr type="primFontSz" for="des" forName="Child5" refType="primFontSz" refFor="des" refForName="Parent1" op="lte"/>
              <dgm:constr type="primFontSz" for="des" forName="Child6" refType="primFontSz" refFor="des" refForName="Parent1" op="lte"/>
              <dgm:constr type="primFontSz" for="des" forName="Child7" refType="primFontSz" refFor="des" refForName="Parent1" op="lte"/>
              <dgm:constr type="primFontSz" for="des" forName="Child8" refType="primFontSz" refFor="des" refForName="Parent1" op="lte"/>
              <dgm:constr type="primFontSz" for="des" forName="Child9" refType="primFontSz" refFor="des" refForName="Parent1" op="lte"/>
              <dgm:constr type="primFontSz" for="des" forName="Child10" refType="primFontSz" refFor="des" refForName="Parent1" op="lte"/>
              <dgm:constr type="primFontSz" for="des" forName="Child11" refType="primFontSz" refFor="des" refForName="Parent1" op="lte"/>
              <dgm:constr type="primFontSz" for="des" forName="Child1" refType="primFontSz" refFor="des" refForName="Parent2" op="lte"/>
              <dgm:constr type="primFontSz" for="des" forName="Child2" refType="primFontSz" refFor="des" refForName="Parent2" op="lte"/>
              <dgm:constr type="primFontSz" for="des" forName="Child3" refType="primFontSz" refFor="des" refForName="Parent2" op="lte"/>
              <dgm:constr type="primFontSz" for="des" forName="Child4" refType="primFontSz" refFor="des" refForName="Parent2" op="lte"/>
              <dgm:constr type="primFontSz" for="des" forName="Child5" refType="primFontSz" refFor="des" refForName="Parent2" op="lte"/>
              <dgm:constr type="primFontSz" for="des" forName="Child6" refType="primFontSz" refFor="des" refForName="Parent2" op="lte"/>
              <dgm:constr type="primFontSz" for="des" forName="Child7" refType="primFontSz" refFor="des" refForName="Parent2" op="lte"/>
              <dgm:constr type="primFontSz" for="des" forName="Child8" refType="primFontSz" refFor="des" refForName="Parent2" op="lte"/>
              <dgm:constr type="primFontSz" for="des" forName="Child9" refType="primFontSz" refFor="des" refForName="Parent2" op="lte"/>
              <dgm:constr type="primFontSz" for="des" forName="Child10" refType="primFontSz" refFor="des" refForName="Parent2" op="lte"/>
              <dgm:constr type="primFontSz" for="des" forName="Child11" refType="primFontSz" refFor="des" refForName="Parent2" op="lte"/>
              <dgm:constr type="primFontSz" for="des" forName="Child1" refType="primFontSz" refFor="des" refForName="Parent3" op="lte"/>
              <dgm:constr type="primFontSz" for="des" forName="Child2" refType="primFontSz" refFor="des" refForName="Parent3" op="lte"/>
              <dgm:constr type="primFontSz" for="des" forName="Child3" refType="primFontSz" refFor="des" refForName="Parent3" op="lte"/>
              <dgm:constr type="primFontSz" for="des" forName="Child4" refType="primFontSz" refFor="des" refForName="Parent3" op="lte"/>
              <dgm:constr type="primFontSz" for="des" forName="Child5" refType="primFontSz" refFor="des" refForName="Parent3" op="lte"/>
              <dgm:constr type="primFontSz" for="des" forName="Child6" refType="primFontSz" refFor="des" refForName="Parent3" op="lte"/>
              <dgm:constr type="primFontSz" for="des" forName="Child7" refType="primFontSz" refFor="des" refForName="Parent3" op="lte"/>
              <dgm:constr type="primFontSz" for="des" forName="Child8" refType="primFontSz" refFor="des" refForName="Parent3" op="lte"/>
              <dgm:constr type="primFontSz" for="des" forName="Child9" refType="primFontSz" refFor="des" refForName="Parent3" op="lte"/>
              <dgm:constr type="primFontSz" for="des" forName="Child10" refType="primFontSz" refFor="des" refForName="Parent3" op="lte"/>
              <dgm:constr type="primFontSz" for="des" forName="Child11" refType="primFontSz" refFor="des" refForName="Parent3" op="lte"/>
              <dgm:constr type="primFontSz" for="des" forName="Child1" refType="primFontSz" refFor="des" refForName="Parent4" op="lte"/>
              <dgm:constr type="primFontSz" for="des" forName="Child2" refType="primFontSz" refFor="des" refForName="Parent4" op="lte"/>
              <dgm:constr type="primFontSz" for="des" forName="Child3" refType="primFontSz" refFor="des" refForName="Parent4" op="lte"/>
              <dgm:constr type="primFontSz" for="des" forName="Child4" refType="primFontSz" refFor="des" refForName="Parent4" op="lte"/>
              <dgm:constr type="primFontSz" for="des" forName="Child5" refType="primFontSz" refFor="des" refForName="Parent4" op="lte"/>
              <dgm:constr type="primFontSz" for="des" forName="Child6" refType="primFontSz" refFor="des" refForName="Parent4" op="lte"/>
              <dgm:constr type="primFontSz" for="des" forName="Child7" refType="primFontSz" refFor="des" refForName="Parent4" op="lte"/>
              <dgm:constr type="primFontSz" for="des" forName="Child8" refType="primFontSz" refFor="des" refForName="Parent4" op="lte"/>
              <dgm:constr type="primFontSz" for="des" forName="Child9" refType="primFontSz" refFor="des" refForName="Parent4" op="lte"/>
              <dgm:constr type="primFontSz" for="des" forName="Child10" refType="primFontSz" refFor="des" refForName="Parent4" op="lte"/>
              <dgm:constr type="primFontSz" for="des" forName="Child11" refType="primFontSz" refFor="des" refForName="Parent4" op="lte"/>
              <dgm:constr type="primFontSz" for="des" forName="Child1" refType="primFontSz" refFor="des" refForName="Parent5" op="lte"/>
              <dgm:constr type="primFontSz" for="des" forName="Child2" refType="primFontSz" refFor="des" refForName="Parent5" op="lte"/>
              <dgm:constr type="primFontSz" for="des" forName="Child3" refType="primFontSz" refFor="des" refForName="Parent5" op="lte"/>
              <dgm:constr type="primFontSz" for="des" forName="Child4" refType="primFontSz" refFor="des" refForName="Parent5" op="lte"/>
              <dgm:constr type="primFontSz" for="des" forName="Child5" refType="primFontSz" refFor="des" refForName="Parent5" op="lte"/>
              <dgm:constr type="primFontSz" for="des" forName="Child6" refType="primFontSz" refFor="des" refForName="Parent5" op="lte"/>
              <dgm:constr type="primFontSz" for="des" forName="Child7" refType="primFontSz" refFor="des" refForName="Parent5" op="lte"/>
              <dgm:constr type="primFontSz" for="des" forName="Child8" refType="primFontSz" refFor="des" refForName="Parent5" op="lte"/>
              <dgm:constr type="primFontSz" for="des" forName="Child9" refType="primFontSz" refFor="des" refForName="Parent5" op="lte"/>
              <dgm:constr type="primFontSz" for="des" forName="Child10" refType="primFontSz" refFor="des" refForName="Parent5" op="lte"/>
              <dgm:constr type="primFontSz" for="des" forName="Child11" refType="primFontSz" refFor="des" refForName="Parent5" op="lte"/>
              <dgm:constr type="primFontSz" for="des" forName="Child1" refType="primFontSz" refFor="des" refForName="Parent6" op="lte"/>
              <dgm:constr type="primFontSz" for="des" forName="Child2" refType="primFontSz" refFor="des" refForName="Parent6" op="lte"/>
              <dgm:constr type="primFontSz" for="des" forName="Child3" refType="primFontSz" refFor="des" refForName="Parent6" op="lte"/>
              <dgm:constr type="primFontSz" for="des" forName="Child4" refType="primFontSz" refFor="des" refForName="Parent6" op="lte"/>
              <dgm:constr type="primFontSz" for="des" forName="Child5" refType="primFontSz" refFor="des" refForName="Parent6" op="lte"/>
              <dgm:constr type="primFontSz" for="des" forName="Child6" refType="primFontSz" refFor="des" refForName="Parent6" op="lte"/>
              <dgm:constr type="primFontSz" for="des" forName="Child7" refType="primFontSz" refFor="des" refForName="Parent6" op="lte"/>
              <dgm:constr type="primFontSz" for="des" forName="Child8" refType="primFontSz" refFor="des" refForName="Parent6" op="lte"/>
              <dgm:constr type="primFontSz" for="des" forName="Child9" refType="primFontSz" refFor="des" refForName="Parent6" op="lte"/>
              <dgm:constr type="primFontSz" for="des" forName="Child10" refType="primFontSz" refFor="des" refForName="Parent6" op="lte"/>
              <dgm:constr type="primFontSz" for="des" forName="Child11" refType="primFontSz" refFor="des" refForName="Parent6" op="lte"/>
              <dgm:constr type="primFontSz" for="des" forName="Child1" refType="primFontSz" refFor="des" refForName="Parent7" op="lte"/>
              <dgm:constr type="primFontSz" for="des" forName="Child2" refType="primFontSz" refFor="des" refForName="Parent7" op="lte"/>
              <dgm:constr type="primFontSz" for="des" forName="Child3" refType="primFontSz" refFor="des" refForName="Parent7" op="lte"/>
              <dgm:constr type="primFontSz" for="des" forName="Child4" refType="primFontSz" refFor="des" refForName="Parent7" op="lte"/>
              <dgm:constr type="primFontSz" for="des" forName="Child5" refType="primFontSz" refFor="des" refForName="Parent7" op="lte"/>
              <dgm:constr type="primFontSz" for="des" forName="Child6" refType="primFontSz" refFor="des" refForName="Parent7" op="lte"/>
              <dgm:constr type="primFontSz" for="des" forName="Child7" refType="primFontSz" refFor="des" refForName="Parent7" op="lte"/>
              <dgm:constr type="primFontSz" for="des" forName="Child8" refType="primFontSz" refFor="des" refForName="Parent7" op="lte"/>
              <dgm:constr type="primFontSz" for="des" forName="Child9" refType="primFontSz" refFor="des" refForName="Parent7" op="lte"/>
              <dgm:constr type="primFontSz" for="des" forName="Child10" refType="primFontSz" refFor="des" refForName="Parent7" op="lte"/>
              <dgm:constr type="primFontSz" for="des" forName="Child11" refType="primFontSz" refFor="des" refForName="Parent7" op="lte"/>
              <dgm:constr type="primFontSz" for="des" forName="Child1" refType="primFontSz" refFor="des" refForName="Parent8" op="lte"/>
              <dgm:constr type="primFontSz" for="des" forName="Child2" refType="primFontSz" refFor="des" refForName="Parent8" op="lte"/>
              <dgm:constr type="primFontSz" for="des" forName="Child3" refType="primFontSz" refFor="des" refForName="Parent8" op="lte"/>
              <dgm:constr type="primFontSz" for="des" forName="Child4" refType="primFontSz" refFor="des" refForName="Parent8" op="lte"/>
              <dgm:constr type="primFontSz" for="des" forName="Child5" refType="primFontSz" refFor="des" refForName="Parent8" op="lte"/>
              <dgm:constr type="primFontSz" for="des" forName="Child6" refType="primFontSz" refFor="des" refForName="Parent8" op="lte"/>
              <dgm:constr type="primFontSz" for="des" forName="Child7" refType="primFontSz" refFor="des" refForName="Parent8" op="lte"/>
              <dgm:constr type="primFontSz" for="des" forName="Child8" refType="primFontSz" refFor="des" refForName="Parent8" op="lte"/>
              <dgm:constr type="primFontSz" for="des" forName="Child9" refType="primFontSz" refFor="des" refForName="Parent8" op="lte"/>
              <dgm:constr type="primFontSz" for="des" forName="Child10" refType="primFontSz" refFor="des" refForName="Parent8" op="lte"/>
              <dgm:constr type="primFontSz" for="des" forName="Child11" refType="primFontSz" refFor="des" refForName="Parent8" op="lte"/>
              <dgm:constr type="primFontSz" for="des" forName="Child1" refType="primFontSz" refFor="des" refForName="Parent9" op="lte"/>
              <dgm:constr type="primFontSz" for="des" forName="Child2" refType="primFontSz" refFor="des" refForName="Parent9" op="lte"/>
              <dgm:constr type="primFontSz" for="des" forName="Child3" refType="primFontSz" refFor="des" refForName="Parent9" op="lte"/>
              <dgm:constr type="primFontSz" for="des" forName="Child4" refType="primFontSz" refFor="des" refForName="Parent9" op="lte"/>
              <dgm:constr type="primFontSz" for="des" forName="Child5" refType="primFontSz" refFor="des" refForName="Parent9" op="lte"/>
              <dgm:constr type="primFontSz" for="des" forName="Child6" refType="primFontSz" refFor="des" refForName="Parent9" op="lte"/>
              <dgm:constr type="primFontSz" for="des" forName="Child7" refType="primFontSz" refFor="des" refForName="Parent9" op="lte"/>
              <dgm:constr type="primFontSz" for="des" forName="Child8" refType="primFontSz" refFor="des" refForName="Parent9" op="lte"/>
              <dgm:constr type="primFontSz" for="des" forName="Child9" refType="primFontSz" refFor="des" refForName="Parent9" op="lte"/>
              <dgm:constr type="primFontSz" for="des" forName="Child10" refType="primFontSz" refFor="des" refForName="Parent9" op="lte"/>
              <dgm:constr type="primFontSz" for="des" forName="Child11" refType="primFontSz" refFor="des" refForName="Parent9" op="lte"/>
              <dgm:constr type="primFontSz" for="des" forName="Child1" refType="primFontSz" refFor="des" refForName="Parent10" op="lte"/>
              <dgm:constr type="primFontSz" for="des" forName="Child2" refType="primFontSz" refFor="des" refForName="Parent10" op="lte"/>
              <dgm:constr type="primFontSz" for="des" forName="Child3" refType="primFontSz" refFor="des" refForName="Parent10" op="lte"/>
              <dgm:constr type="primFontSz" for="des" forName="Child4" refType="primFontSz" refFor="des" refForName="Parent10" op="lte"/>
              <dgm:constr type="primFontSz" for="des" forName="Child5" refType="primFontSz" refFor="des" refForName="Parent10" op="lte"/>
              <dgm:constr type="primFontSz" for="des" forName="Child6" refType="primFontSz" refFor="des" refForName="Parent10" op="lte"/>
              <dgm:constr type="primFontSz" for="des" forName="Child7" refType="primFontSz" refFor="des" refForName="Parent10" op="lte"/>
              <dgm:constr type="primFontSz" for="des" forName="Child8" refType="primFontSz" refFor="des" refForName="Parent10" op="lte"/>
              <dgm:constr type="primFontSz" for="des" forName="Child9" refType="primFontSz" refFor="des" refForName="Parent10" op="lte"/>
              <dgm:constr type="primFontSz" for="des" forName="Child10" refType="primFontSz" refFor="des" refForName="Parent10" op="lte"/>
              <dgm:constr type="primFontSz" for="des" forName="Child11" refType="primFontSz" refFor="des" refForName="Parent10" op="lte"/>
              <dgm:constr type="primFontSz" for="des" forName="Child1" refType="primFontSz" refFor="des" refForName="Parent11" op="lte"/>
              <dgm:constr type="primFontSz" for="des" forName="Child2" refType="primFontSz" refFor="des" refForName="Parent11" op="lte"/>
              <dgm:constr type="primFontSz" for="des" forName="Child3" refType="primFontSz" refFor="des" refForName="Parent11" op="lte"/>
              <dgm:constr type="primFontSz" for="des" forName="Child4" refType="primFontSz" refFor="des" refForName="Parent11" op="lte"/>
              <dgm:constr type="primFontSz" for="des" forName="Child5" refType="primFontSz" refFor="des" refForName="Parent11" op="lte"/>
              <dgm:constr type="primFontSz" for="des" forName="Child6" refType="primFontSz" refFor="des" refForName="Parent11" op="lte"/>
              <dgm:constr type="primFontSz" for="des" forName="Child7" refType="primFontSz" refFor="des" refForName="Parent11" op="lte"/>
              <dgm:constr type="primFontSz" for="des" forName="Child8" refType="primFontSz" refFor="des" refForName="Parent11" op="lte"/>
              <dgm:constr type="primFontSz" for="des" forName="Child9" refType="primFontSz" refFor="des" refForName="Parent11" op="lte"/>
              <dgm:constr type="primFontSz" for="des" forName="Child10" refType="primFontSz" refFor="des" refForName="Parent11" op="lte"/>
              <dgm:constr type="primFontSz" for="des" forName="Child11" refType="primFontSz" refFor="des" refForName="Parent11" op="lte"/>
              <dgm:constr type="primFontSz" for="des" forName="Parent2" refType="primFontSz" refFor="des" refForName="Parent1" op="equ"/>
              <dgm:constr type="primFontSz" for="des" forName="Parent3" refType="primFontSz" refFor="des" refForName="Parent1" op="equ"/>
              <dgm:constr type="primFontSz" for="des" forName="Parent4" refType="primFontSz" refFor="des" refForName="Parent1" op="equ"/>
              <dgm:constr type="primFontSz" for="des" forName="Parent5" refType="primFontSz" refFor="des" refForName="Parent1" op="equ"/>
              <dgm:constr type="primFontSz" for="des" forName="Parent6" refType="primFontSz" refFor="des" refForName="Parent1" op="equ"/>
              <dgm:constr type="primFontSz" for="des" forName="Parent7" refType="primFontSz" refFor="des" refForName="Parent1" op="equ"/>
              <dgm:constr type="primFontSz" for="des" forName="Parent8" refType="primFontSz" refFor="des" refForName="Parent1" op="equ"/>
              <dgm:constr type="primFontSz" for="des" forName="Parent9" refType="primFontSz" refFor="des" refForName="Parent1" op="equ"/>
              <dgm:constr type="primFontSz" for="des" forName="Parent10" refType="primFontSz" refFor="des" refForName="Parent1" op="equ"/>
              <dgm:constr type="primFontSz" for="des" forName="Parent11" refType="primFontSz" refFor="des" refForName="Parent1" op="equ"/>
              <dgm:constr type="primFontSz" for="des" forName="Child2" refType="primFontSz" refFor="des" refForName="Child1" op="equ"/>
              <dgm:constr type="primFontSz" for="des" forName="Child3" refType="primFontSz" refFor="des" refForName="Child1" op="equ"/>
              <dgm:constr type="primFontSz" for="des" forName="Child4" refType="primFontSz" refFor="des" refForName="Child1" op="equ"/>
              <dgm:constr type="primFontSz" for="des" forName="Child5" refType="primFontSz" refFor="des" refForName="Child1" op="equ"/>
              <dgm:constr type="primFontSz" for="des" forName="Child6" refType="primFontSz" refFor="des" refForName="Child1" op="equ"/>
              <dgm:constr type="primFontSz" for="des" forName="Child7" refType="primFontSz" refFor="des" refForName="Child1" op="equ"/>
              <dgm:constr type="primFontSz" for="des" forName="Child8" refType="primFontSz" refFor="des" refForName="Child1" op="equ"/>
              <dgm:constr type="primFontSz" for="des" forName="Child9" refType="primFontSz" refFor="des" refForName="Child1" op="equ"/>
              <dgm:constr type="primFontSz" for="des" forName="Child10" refType="primFontSz" refFor="des" refForName="Child1" op="equ"/>
              <dgm:constr type="primFontSz" for="des" forName="Child11" refType="primFontSz" refFor="des" refForName="Child1" op="equ"/>
              <dgm:constr type="r" for="ch" forName="Parent11" refType="w" fact="0.0723"/>
              <dgm:constr type="t" for="ch" forName="Parent11" refType="h" fact="0.2022"/>
              <dgm:constr type="w" for="ch" forName="Parent11" refType="w" fact="0.0579"/>
              <dgm:constr type="h" for="ch" forName="Parent11" refType="h" fact="0.3799"/>
              <dgm:constr type="r" for="ch" forName="Parent10" refType="w" fact="0.162"/>
              <dgm:constr type="t" for="ch" forName="Parent10" refType="h" fact="0.2022"/>
              <dgm:constr type="w" for="ch" forName="Parent10" refType="w" fact="0.0579"/>
              <dgm:constr type="h" for="ch" forName="Parent10" refType="h" fact="0.3799"/>
              <dgm:constr type="r" for="ch" forName="Parent9" refType="w" fact="0.2517"/>
              <dgm:constr type="t" for="ch" forName="Parent9" refType="h" fact="0.2022"/>
              <dgm:constr type="w" for="ch" forName="Parent9" refType="w" fact="0.0579"/>
              <dgm:constr type="h" for="ch" forName="Parent9" refType="h" fact="0.3799"/>
              <dgm:constr type="r" for="ch" forName="Parent8" refType="w" fact="0.3414"/>
              <dgm:constr type="t" for="ch" forName="Parent8" refType="h" fact="0.2022"/>
              <dgm:constr type="w" for="ch" forName="Parent8" refType="w" fact="0.0579"/>
              <dgm:constr type="h" for="ch" forName="Parent8" refType="h" fact="0.3799"/>
              <dgm:constr type="r" for="ch" forName="Parent7" refType="w" fact="0.4311"/>
              <dgm:constr type="t" for="ch" forName="Parent7" refType="h" fact="0.2022"/>
              <dgm:constr type="w" for="ch" forName="Parent7" refType="w" fact="0.0579"/>
              <dgm:constr type="h" for="ch" forName="Parent7" refType="h" fact="0.3799"/>
              <dgm:constr type="r" for="ch" forName="Parent6" refType="w" fact="0.5208"/>
              <dgm:constr type="t" for="ch" forName="Parent6" refType="h" fact="0.2022"/>
              <dgm:constr type="w" for="ch" forName="Parent6" refType="w" fact="0.0579"/>
              <dgm:constr type="h" for="ch" forName="Parent6" refType="h" fact="0.3799"/>
              <dgm:constr type="r" for="ch" forName="Parent5" refType="w" fact="0.6105"/>
              <dgm:constr type="t" for="ch" forName="Parent5" refType="h" fact="0.2022"/>
              <dgm:constr type="w" for="ch" forName="Parent5" refType="w" fact="0.0579"/>
              <dgm:constr type="h" for="ch" forName="Parent5" refType="h" fact="0.3799"/>
              <dgm:constr type="r" for="ch" forName="Parent4" refType="w" fact="0.7001"/>
              <dgm:constr type="t" for="ch" forName="Parent4" refType="h" fact="0.2022"/>
              <dgm:constr type="w" for="ch" forName="Parent4" refType="w" fact="0.0579"/>
              <dgm:constr type="h" for="ch" forName="Parent4" refType="h" fact="0.3799"/>
              <dgm:constr type="r" for="ch" forName="Parent3" refType="w" fact="0.7898"/>
              <dgm:constr type="t" for="ch" forName="Parent3" refType="h" fact="0.2022"/>
              <dgm:constr type="w" for="ch" forName="Parent3" refType="w" fact="0.0579"/>
              <dgm:constr type="h" for="ch" forName="Parent3" refType="h" fact="0.3799"/>
              <dgm:constr type="r" for="ch" forName="Parent2" refType="w" fact="0.8795"/>
              <dgm:constr type="t" for="ch" forName="Parent2" refType="h" fact="0.2022"/>
              <dgm:constr type="w" for="ch" forName="Parent2" refType="w" fact="0.0579"/>
              <dgm:constr type="h" for="ch" forName="Parent2" refType="h" fact="0.3799"/>
              <dgm:constr type="r" for="ch" forName="Parent1" refType="w" fact="0.9692"/>
              <dgm:constr type="t" for="ch" forName="Parent1" refType="h" fact="0.2022"/>
              <dgm:constr type="w" for="ch" forName="Parent1" refType="w" fact="0.0579"/>
              <dgm:constr type="h" for="ch" forName="Parent1" refType="h" fact="0.3799"/>
              <dgm:constr type="r" for="ch" forName="Accent11" refType="w" fact="0.0868"/>
              <dgm:constr type="t" for="ch" forName="Accent11" refType="h" fact="0.1072"/>
              <dgm:constr type="w" for="ch" forName="Accent11" refType="w" fact="0.0868"/>
              <dgm:constr type="h" for="ch" forName="Accent11" refType="h" fact="0.5699"/>
              <dgm:constr type="r" for="ch" forName="ParentBackground11" refType="w" fact="0.0839"/>
              <dgm:constr type="t" for="ch" forName="ParentBackground11" refType="h" fact="0.1262"/>
              <dgm:constr type="w" for="ch" forName="ParentBackground11" refType="w" fact="0.081"/>
              <dgm:constr type="h" for="ch" forName="ParentBackground11" refType="h" fact="0.5319"/>
              <dgm:constr type="r" for="ch" forName="Child11" refType="w" fact="0.0839"/>
              <dgm:constr type="t" for="ch" forName="Child11" refType="h" fact="0.6876"/>
              <dgm:constr type="w" for="ch" forName="Child11" refType="w" fact="0.081"/>
              <dgm:constr type="h" for="ch" forName="Child11" refType="h" fact="0.3124"/>
              <dgm:constr type="r" for="ch" forName="Accent10" refType="w" fact="0.1945"/>
              <dgm:constr type="t" for="ch" forName="Accent10" refType="h" fact="-0.0109"/>
              <dgm:constr type="w" for="ch" forName="Accent10" refType="w" fact="0.1228"/>
              <dgm:constr type="h" for="ch" forName="Accent10" refType="h" fact="0.806"/>
              <dgm:constr type="r" for="ch" forName="ParentBackground10" refType="w" fact="0.1736"/>
              <dgm:constr type="t" for="ch" forName="ParentBackground10" refType="h" fact="0.1262"/>
              <dgm:constr type="w" for="ch" forName="ParentBackground10" refType="w" fact="0.081"/>
              <dgm:constr type="h" for="ch" forName="ParentBackground10" refType="h" fact="0.5319"/>
              <dgm:constr type="r" for="ch" forName="Child10" refType="w" fact="0.1736"/>
              <dgm:constr type="t" for="ch" forName="Child10" refType="h" fact="0.6876"/>
              <dgm:constr type="w" for="ch" forName="Child10" refType="w" fact="0.081"/>
              <dgm:constr type="h" for="ch" forName="Child10" refType="h" fact="0.3124"/>
              <dgm:constr type="r" for="ch" forName="Accent9" refType="w" fact="0.2842"/>
              <dgm:constr type="t" for="ch" forName="Accent9" refType="h" fact="-0.0109"/>
              <dgm:constr type="w" for="ch" forName="Accent9" refType="w" fact="0.1228"/>
              <dgm:constr type="h" for="ch" forName="Accent9" refType="h" fact="0.806"/>
              <dgm:constr type="r" for="ch" forName="ParentBackground9" refType="w" fact="0.2633"/>
              <dgm:constr type="t" for="ch" forName="ParentBackground9" refType="h" fact="0.1262"/>
              <dgm:constr type="w" for="ch" forName="ParentBackground9" refType="w" fact="0.081"/>
              <dgm:constr type="h" for="ch" forName="ParentBackground9" refType="h" fact="0.5319"/>
              <dgm:constr type="r" for="ch" forName="Child9" refType="w" fact="0.2633"/>
              <dgm:constr type="t" for="ch" forName="Child9" refType="h" fact="0.6876"/>
              <dgm:constr type="w" for="ch" forName="Child9" refType="w" fact="0.081"/>
              <dgm:constr type="h" for="ch" forName="Child9" refType="h" fact="0.3124"/>
              <dgm:constr type="r" for="ch" forName="Accent8" refType="w" fact="0.3739"/>
              <dgm:constr type="t" for="ch" forName="Accent8" refType="h" fact="-0.0109"/>
              <dgm:constr type="w" for="ch" forName="Accent8" refType="w" fact="0.1228"/>
              <dgm:constr type="h" for="ch" forName="Accent8" refType="h" fact="0.806"/>
              <dgm:constr type="r" for="ch" forName="ParentBackground8" refType="w" fact="0.353"/>
              <dgm:constr type="t" for="ch" forName="ParentBackground8" refType="h" fact="0.1262"/>
              <dgm:constr type="w" for="ch" forName="ParentBackground8" refType="w" fact="0.081"/>
              <dgm:constr type="h" for="ch" forName="ParentBackground8" refType="h" fact="0.5319"/>
              <dgm:constr type="r" for="ch" forName="Child8" refType="w" fact="0.353"/>
              <dgm:constr type="t" for="ch" forName="Child8" refType="h" fact="0.6876"/>
              <dgm:constr type="w" for="ch" forName="Child8" refType="w" fact="0.081"/>
              <dgm:constr type="h" for="ch" forName="Child8" refType="h" fact="0.3124"/>
              <dgm:constr type="r" for="ch" forName="Accent7" refType="w" fact="0.4636"/>
              <dgm:constr type="t" for="ch" forName="Accent7" refType="h" fact="-0.0109"/>
              <dgm:constr type="w" for="ch" forName="Accent7" refType="w" fact="0.1228"/>
              <dgm:constr type="h" for="ch" forName="Accent7" refType="h" fact="0.806"/>
              <dgm:constr type="r" for="ch" forName="ParentBackground7" refType="w" fact="0.4427"/>
              <dgm:constr type="t" for="ch" forName="ParentBackground7" refType="h" fact="0.1262"/>
              <dgm:constr type="w" for="ch" forName="ParentBackground7" refType="w" fact="0.081"/>
              <dgm:constr type="h" for="ch" forName="ParentBackground7" refType="h" fact="0.5319"/>
              <dgm:constr type="r" for="ch" forName="Child7" refType="w" fact="0.4427"/>
              <dgm:constr type="t" for="ch" forName="Child7" refType="h" fact="0.6876"/>
              <dgm:constr type="w" for="ch" forName="Child7" refType="w" fact="0.081"/>
              <dgm:constr type="h" for="ch" forName="Child7" refType="h" fact="0.3124"/>
              <dgm:constr type="r" for="ch" forName="Accent6" refType="w" fact="0.5533"/>
              <dgm:constr type="t" for="ch" forName="Accent6" refType="h" fact="-0.0109"/>
              <dgm:constr type="w" for="ch" forName="Accent6" refType="w" fact="0.1228"/>
              <dgm:constr type="h" for="ch" forName="Accent6" refType="h" fact="0.806"/>
              <dgm:constr type="r" for="ch" forName="ParentBackground6" refType="w" fact="0.5323"/>
              <dgm:constr type="t" for="ch" forName="ParentBackground6" refType="h" fact="0.1262"/>
              <dgm:constr type="w" for="ch" forName="ParentBackground6" refType="w" fact="0.081"/>
              <dgm:constr type="h" for="ch" forName="ParentBackground6" refType="h" fact="0.5319"/>
              <dgm:constr type="r" for="ch" forName="Child6" refType="w" fact="0.5323"/>
              <dgm:constr type="t" for="ch" forName="Child6" refType="h" fact="0.6876"/>
              <dgm:constr type="w" for="ch" forName="Child6" refType="w" fact="0.081"/>
              <dgm:constr type="h" for="ch" forName="Child6" refType="h" fact="0.3124"/>
              <dgm:constr type="r" for="ch" forName="Accent5" refType="w" fact="0.6429"/>
              <dgm:constr type="t" for="ch" forName="Accent5" refType="h" fact="-0.0109"/>
              <dgm:constr type="w" for="ch" forName="Accent5" refType="w" fact="0.1228"/>
              <dgm:constr type="h" for="ch" forName="Accent5" refType="h" fact="0.806"/>
              <dgm:constr type="r" for="ch" forName="ParentBackground5" refType="w" fact="0.622"/>
              <dgm:constr type="t" for="ch" forName="ParentBackground5" refType="h" fact="0.1262"/>
              <dgm:constr type="w" for="ch" forName="ParentBackground5" refType="w" fact="0.081"/>
              <dgm:constr type="h" for="ch" forName="ParentBackground5" refType="h" fact="0.5319"/>
              <dgm:constr type="r" for="ch" forName="Child5" refType="w" fact="0.622"/>
              <dgm:constr type="t" for="ch" forName="Child5" refType="h" fact="0.6876"/>
              <dgm:constr type="w" for="ch" forName="Child5" refType="w" fact="0.081"/>
              <dgm:constr type="h" for="ch" forName="Child5" refType="h" fact="0.3124"/>
              <dgm:constr type="r" for="ch" forName="Accent4" refType="w" fact="0.7326"/>
              <dgm:constr type="t" for="ch" forName="Accent4" refType="h" fact="-0.0109"/>
              <dgm:constr type="w" for="ch" forName="Accent4" refType="w" fact="0.1228"/>
              <dgm:constr type="h" for="ch" forName="Accent4" refType="h" fact="0.806"/>
              <dgm:constr type="r" for="ch" forName="ParentBackground4" refType="w" fact="0.7117"/>
              <dgm:constr type="t" for="ch" forName="ParentBackground4" refType="h" fact="0.1262"/>
              <dgm:constr type="w" for="ch" forName="ParentBackground4" refType="w" fact="0.081"/>
              <dgm:constr type="h" for="ch" forName="ParentBackground4" refType="h" fact="0.5319"/>
              <dgm:constr type="r" for="ch" forName="Child4" refType="w" fact="0.7117"/>
              <dgm:constr type="t" for="ch" forName="Child4" refType="h" fact="0.6876"/>
              <dgm:constr type="w" for="ch" forName="Child4" refType="w" fact="0.081"/>
              <dgm:constr type="h" for="ch" forName="Child4" refType="h" fact="0.3124"/>
              <dgm:constr type="r" for="ch" forName="Accent3" refType="w" fact="0.8223"/>
              <dgm:constr type="t" for="ch" forName="Accent3" refType="h" fact="-0.0109"/>
              <dgm:constr type="w" for="ch" forName="Accent3" refType="w" fact="0.1228"/>
              <dgm:constr type="h" for="ch" forName="Accent3" refType="h" fact="0.806"/>
              <dgm:constr type="r" for="ch" forName="ParentBackground3" refType="w" fact="0.8014"/>
              <dgm:constr type="t" for="ch" forName="ParentBackground3" refType="h" fact="0.1262"/>
              <dgm:constr type="w" for="ch" forName="ParentBackground3" refType="w" fact="0.081"/>
              <dgm:constr type="h" for="ch" forName="ParentBackground3" refType="h" fact="0.5319"/>
              <dgm:constr type="r" for="ch" forName="Child3" refType="w" fact="0.8014"/>
              <dgm:constr type="t" for="ch" forName="Child3" refType="h" fact="0.6876"/>
              <dgm:constr type="w" for="ch" forName="Child3" refType="w" fact="0.081"/>
              <dgm:constr type="h" for="ch" forName="Child3" refType="h" fact="0.3124"/>
              <dgm:constr type="r" for="ch" forName="Accent2" refType="w" fact="0.912"/>
              <dgm:constr type="t" for="ch" forName="Accent2" refType="h" fact="-0.0109"/>
              <dgm:constr type="w" for="ch" forName="Accent2" refType="w" fact="0.1228"/>
              <dgm:constr type="h" for="ch" forName="Accent2" refType="h" fact="0.806"/>
              <dgm:constr type="r" for="ch" forName="ParentBackground2" refType="w" fact="0.8911"/>
              <dgm:constr type="t" for="ch" forName="ParentBackground2" refType="h" fact="0.1262"/>
              <dgm:constr type="w" for="ch" forName="ParentBackground2" refType="w" fact="0.081"/>
              <dgm:constr type="h" for="ch" forName="ParentBackground2" refType="h" fact="0.5319"/>
              <dgm:constr type="r" for="ch" forName="Child2" refType="w" fact="0.8911"/>
              <dgm:constr type="t" for="ch" forName="Child2" refType="h" fact="0.6876"/>
              <dgm:constr type="w" for="ch" forName="Child2" refType="w" fact="0.081"/>
              <dgm:constr type="h" for="ch" forName="Child2" refType="h" fact="0.3124"/>
              <dgm:constr type="r" for="ch" forName="Accent1" refType="w" fact="1.0017"/>
              <dgm:constr type="t" for="ch" forName="Accent1" refType="h" fact="-0.0109"/>
              <dgm:constr type="w" for="ch" forName="Accent1" refType="w" fact="0.1228"/>
              <dgm:constr type="h" for="ch" forName="Accent1" refType="h" fact="0.806"/>
              <dgm:constr type="r" for="ch" forName="ParentBackground1" refType="w" fact="0.9808"/>
              <dgm:constr type="t" for="ch" forName="ParentBackground1" refType="h" fact="0.1262"/>
              <dgm:constr type="w" for="ch" forName="ParentBackground1" refType="w" fact="0.081"/>
              <dgm:constr type="h" for="ch" forName="ParentBackground1" refType="h" fact="0.5319"/>
              <dgm:constr type="r" for="ch" forName="Child1" refType="w" fact="0.9808"/>
              <dgm:constr type="t" for="ch" forName="Child1" refType="h" fact="0.6876"/>
              <dgm:constr type="w" for="ch" forName="Child1" refType="w" fact="0.081"/>
              <dgm:constr type="h" for="ch" forName="Child1" refType="h" fact="0.3124"/>
            </dgm:constrLst>
          </dgm:else>
        </dgm:choose>
      </dgm:else>
    </dgm:choose>
    <dgm:forEach name="wrapper" axis="self" ptType="parTrans">
      <dgm:forEach name="accentRepeat" axis="self">
        <dgm:layoutNode name="Accent" styleLbl="node1">
          <dgm:alg type="sp"/>
          <dgm:choose name="Name28">
            <dgm:if name="Name29" axis="followSib" ptType="node" func="cnt" op="equ" val="0">
              <dgm:shape xmlns:r="http://schemas.openxmlformats.org/officeDocument/2006/relationships" type="ellipse" r:blip="">
                <dgm:adjLst/>
              </dgm:shape>
            </dgm:if>
            <dgm:else name="Name30">
              <dgm:choose name="Name31">
                <dgm:if name="Name32" axis="precedSib" ptType="node" func="cnt" op="equ" val="10">
                  <dgm:shape xmlns:r="http://schemas.openxmlformats.org/officeDocument/2006/relationships" type="ellipse" r:blip="">
                    <dgm:adjLst/>
                  </dgm:shape>
                </dgm:if>
                <dgm:else name="Name33">
                  <dgm:choose name="Name34">
                    <dgm:if name="Name35" func="var" arg="dir" op="equ" val="norm">
                      <dgm:shape xmlns:r="http://schemas.openxmlformats.org/officeDocument/2006/relationships" rot="45" type="teardrop" r:blip="">
                        <dgm:adjLst>
                          <dgm:adj idx="1" val="1"/>
                        </dgm:adjLst>
                      </dgm:shape>
                    </dgm:if>
                    <dgm:else name="Name36">
                      <dgm:shape xmlns:r="http://schemas.openxmlformats.org/officeDocument/2006/relationships" rot="225" type="teardrop" r:blip="">
                        <dgm:adjLst>
                          <dgm:adj idx="1" val="1"/>
                        </dgm:adjLst>
                      </dgm:shape>
                    </dgm:else>
                  </dgm:choose>
                </dgm:else>
              </dgm:choose>
            </dgm:else>
          </dgm:choose>
          <dgm:presOf/>
        </dgm:layoutNode>
      </dgm:forEach>
      <dgm:forEach name="parentBackgroundRepeat" axis="self">
        <dgm:layoutNode name="ParentBackground" styleLbl="fgAcc1">
          <dgm:alg type="sp"/>
          <dgm:shape xmlns:r="http://schemas.openxmlformats.org/officeDocument/2006/relationships" type="ellipse" r:blip="">
            <dgm:adjLst/>
          </dgm:shape>
          <dgm:presOf axis="self" ptType="node"/>
        </dgm:layoutNode>
      </dgm:forEach>
    </dgm:forEach>
    <dgm:forEach name="Name37" axis="ch" ptType="node" st="11" cnt="1">
      <dgm:layoutNode name="Accent11">
        <dgm:alg type="sp"/>
        <dgm:shape xmlns:r="http://schemas.openxmlformats.org/officeDocument/2006/relationships" r:blip="">
          <dgm:adjLst/>
        </dgm:shape>
        <dgm:presOf/>
        <dgm:constrLst/>
        <dgm:forEach name="Name38" ref="accentRepeat"/>
      </dgm:layoutNode>
      <dgm:layoutNode name="ParentBackground11">
        <dgm:alg type="sp"/>
        <dgm:shape xmlns:r="http://schemas.openxmlformats.org/officeDocument/2006/relationships" r:blip="">
          <dgm:adjLst/>
        </dgm:shape>
        <dgm:presOf/>
        <dgm:forEach name="Name39" ref="parentBackgroundRepeat"/>
      </dgm:layoutNode>
      <dgm:choose name="Name40">
        <dgm:if name="Name41" axis="ch" ptType="node" func="cnt" op="gte" val="1">
          <dgm:layoutNode name="Child11" styleLbl="revTx">
            <dgm:varLst>
              <dgm:chMax val="0"/>
              <dgm:chPref val="0"/>
              <dgm:bulletEnabled val="1"/>
            </dgm:varLst>
            <dgm:alg type="tx">
              <dgm:param type="stBulletLvl" val="1"/>
              <dgm:param type="parTxLTRAlign" val="l"/>
              <dgm:param type="txAnchorVert" val="t"/>
            </dgm:alg>
            <dgm:shape xmlns:r="http://schemas.openxmlformats.org/officeDocument/2006/relationships" type="rect" r:blip="">
              <dgm:adjLst/>
            </dgm:shape>
            <dgm:presOf axis="des" ptType="node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</dgm:if>
        <dgm:else name="Name42"/>
      </dgm:choose>
      <dgm:layoutNode name="Parent11" styleLbl="revTx">
        <dgm:varLst>
          <dgm:chMax val="1"/>
          <dgm:chPref val="1"/>
          <dgm:bulletEnabled val="1"/>
        </dgm:varLst>
        <dgm:alg type="tx">
          <dgm:param type="shpTxLTRAlignCh" val="ctr"/>
          <dgm:param type="txAnchorVertCh" val="mid"/>
        </dgm:alg>
        <dgm:shape xmlns:r="http://schemas.openxmlformats.org/officeDocument/2006/relationships" type="rect" r:blip="" hideGeom="1">
          <dgm:adjLst/>
        </dgm:shape>
        <dgm:presOf axis="self" ptType="node"/>
        <dgm:constrLst>
          <dgm:constr type="lMarg" refType="primFontSz" fact="0.1"/>
          <dgm:constr type="rMarg" refType="primFontSz" fact="0.1"/>
          <dgm:constr type="tMarg" refType="primFontSz" fact="0.1"/>
          <dgm:constr type="bMarg" refType="primFontSz" fact="0.1"/>
        </dgm:constrLst>
        <dgm:ruleLst>
          <dgm:rule type="primFontSz" val="5" fact="NaN" max="NaN"/>
        </dgm:ruleLst>
      </dgm:layoutNode>
    </dgm:forEach>
    <dgm:forEach name="Name43" axis="ch" ptType="node" st="10" cnt="1">
      <dgm:layoutNode name="Accent10">
        <dgm:alg type="sp"/>
        <dgm:shape xmlns:r="http://schemas.openxmlformats.org/officeDocument/2006/relationships" r:blip="">
          <dgm:adjLst/>
        </dgm:shape>
        <dgm:presOf/>
        <dgm:constrLst/>
        <dgm:forEach name="Name44" ref="accentRepeat"/>
      </dgm:layoutNode>
      <dgm:layoutNode name="ParentBackground10">
        <dgm:alg type="sp"/>
        <dgm:shape xmlns:r="http://schemas.openxmlformats.org/officeDocument/2006/relationships" r:blip="">
          <dgm:adjLst/>
        </dgm:shape>
        <dgm:presOf/>
        <dgm:forEach name="Name45" ref="parentBackgroundRepeat"/>
      </dgm:layoutNode>
      <dgm:choose name="Name46">
        <dgm:if name="Name47" axis="ch" ptType="node" func="cnt" op="gte" val="1">
          <dgm:layoutNode name="Child10" styleLbl="revTx">
            <dgm:varLst>
              <dgm:chMax val="0"/>
              <dgm:chPref val="0"/>
              <dgm:bulletEnabled val="1"/>
            </dgm:varLst>
            <dgm:alg type="tx">
              <dgm:param type="stBulletLvl" val="1"/>
              <dgm:param type="parTxLTRAlign" val="l"/>
              <dgm:param type="txAnchorVert" val="t"/>
            </dgm:alg>
            <dgm:shape xmlns:r="http://schemas.openxmlformats.org/officeDocument/2006/relationships" type="rect" r:blip="">
              <dgm:adjLst/>
            </dgm:shape>
            <dgm:presOf axis="des" ptType="node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</dgm:if>
        <dgm:else name="Name48"/>
      </dgm:choose>
      <dgm:layoutNode name="Parent10" styleLbl="revTx">
        <dgm:varLst>
          <dgm:chMax val="1"/>
          <dgm:chPref val="1"/>
          <dgm:bulletEnabled val="1"/>
        </dgm:varLst>
        <dgm:alg type="tx">
          <dgm:param type="shpTxLTRAlignCh" val="ctr"/>
          <dgm:param type="txAnchorVertCh" val="mid"/>
        </dgm:alg>
        <dgm:shape xmlns:r="http://schemas.openxmlformats.org/officeDocument/2006/relationships" type="rect" r:blip="" hideGeom="1">
          <dgm:adjLst/>
        </dgm:shape>
        <dgm:presOf axis="self" ptType="node"/>
        <dgm:constrLst>
          <dgm:constr type="lMarg" refType="primFontSz" fact="0.1"/>
          <dgm:constr type="rMarg" refType="primFontSz" fact="0.1"/>
          <dgm:constr type="tMarg" refType="primFontSz" fact="0.1"/>
          <dgm:constr type="bMarg" refType="primFontSz" fact="0.1"/>
        </dgm:constrLst>
        <dgm:ruleLst>
          <dgm:rule type="primFontSz" val="5" fact="NaN" max="NaN"/>
        </dgm:ruleLst>
      </dgm:layoutNode>
    </dgm:forEach>
    <dgm:forEach name="Name49" axis="ch" ptType="node" st="9" cnt="1">
      <dgm:layoutNode name="Accent9">
        <dgm:alg type="sp"/>
        <dgm:shape xmlns:r="http://schemas.openxmlformats.org/officeDocument/2006/relationships" r:blip="">
          <dgm:adjLst/>
        </dgm:shape>
        <dgm:presOf/>
        <dgm:constrLst/>
        <dgm:forEach name="Name50" ref="accentRepeat"/>
      </dgm:layoutNode>
      <dgm:layoutNode name="ParentBackground9">
        <dgm:alg type="sp"/>
        <dgm:shape xmlns:r="http://schemas.openxmlformats.org/officeDocument/2006/relationships" r:blip="">
          <dgm:adjLst/>
        </dgm:shape>
        <dgm:presOf/>
        <dgm:forEach name="Name51" ref="parentBackgroundRepeat"/>
      </dgm:layoutNode>
      <dgm:choose name="Name52">
        <dgm:if name="Name53" axis="ch" ptType="node" func="cnt" op="gte" val="1">
          <dgm:layoutNode name="Child9" styleLbl="revTx">
            <dgm:varLst>
              <dgm:chMax val="0"/>
              <dgm:chPref val="0"/>
              <dgm:bulletEnabled val="1"/>
            </dgm:varLst>
            <dgm:alg type="tx">
              <dgm:param type="stBulletLvl" val="1"/>
              <dgm:param type="parTxLTRAlign" val="l"/>
              <dgm:param type="txAnchorVert" val="t"/>
            </dgm:alg>
            <dgm:shape xmlns:r="http://schemas.openxmlformats.org/officeDocument/2006/relationships" type="rect" r:blip="">
              <dgm:adjLst/>
            </dgm:shape>
            <dgm:presOf axis="des" ptType="node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</dgm:if>
        <dgm:else name="Name54"/>
      </dgm:choose>
      <dgm:layoutNode name="Parent9" styleLbl="revTx">
        <dgm:varLst>
          <dgm:chMax val="1"/>
          <dgm:chPref val="1"/>
          <dgm:bulletEnabled val="1"/>
        </dgm:varLst>
        <dgm:alg type="tx">
          <dgm:param type="shpTxLTRAlignCh" val="ctr"/>
          <dgm:param type="txAnchorVertCh" val="mid"/>
        </dgm:alg>
        <dgm:shape xmlns:r="http://schemas.openxmlformats.org/officeDocument/2006/relationships" type="rect" r:blip="" hideGeom="1">
          <dgm:adjLst/>
        </dgm:shape>
        <dgm:presOf axis="self" ptType="node"/>
        <dgm:constrLst>
          <dgm:constr type="lMarg" refType="primFontSz" fact="0.1"/>
          <dgm:constr type="rMarg" refType="primFontSz" fact="0.1"/>
          <dgm:constr type="tMarg" refType="primFontSz" fact="0.1"/>
          <dgm:constr type="bMarg" refType="primFontSz" fact="0.1"/>
        </dgm:constrLst>
        <dgm:ruleLst>
          <dgm:rule type="primFontSz" val="5" fact="NaN" max="NaN"/>
        </dgm:ruleLst>
      </dgm:layoutNode>
    </dgm:forEach>
    <dgm:forEach name="Name55" axis="ch" ptType="node" st="8" cnt="1">
      <dgm:layoutNode name="Accent8">
        <dgm:alg type="sp"/>
        <dgm:shape xmlns:r="http://schemas.openxmlformats.org/officeDocument/2006/relationships" r:blip="">
          <dgm:adjLst/>
        </dgm:shape>
        <dgm:presOf/>
        <dgm:constrLst/>
        <dgm:forEach name="Name56" ref="accentRepeat"/>
      </dgm:layoutNode>
      <dgm:layoutNode name="ParentBackground8">
        <dgm:alg type="sp"/>
        <dgm:shape xmlns:r="http://schemas.openxmlformats.org/officeDocument/2006/relationships" r:blip="">
          <dgm:adjLst/>
        </dgm:shape>
        <dgm:presOf/>
        <dgm:forEach name="Name57" ref="parentBackgroundRepeat"/>
      </dgm:layoutNode>
      <dgm:choose name="Name58">
        <dgm:if name="Name59" axis="ch" ptType="node" func="cnt" op="gte" val="1">
          <dgm:layoutNode name="Child8" styleLbl="revTx">
            <dgm:varLst>
              <dgm:chMax val="0"/>
              <dgm:chPref val="0"/>
              <dgm:bulletEnabled val="1"/>
            </dgm:varLst>
            <dgm:alg type="tx">
              <dgm:param type="stBulletLvl" val="1"/>
              <dgm:param type="parTxLTRAlign" val="l"/>
              <dgm:param type="txAnchorVert" val="t"/>
            </dgm:alg>
            <dgm:shape xmlns:r="http://schemas.openxmlformats.org/officeDocument/2006/relationships" type="rect" r:blip="">
              <dgm:adjLst/>
            </dgm:shape>
            <dgm:presOf axis="des" ptType="node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</dgm:if>
        <dgm:else name="Name60"/>
      </dgm:choose>
      <dgm:layoutNode name="Parent8" styleLbl="revTx">
        <dgm:varLst>
          <dgm:chMax val="1"/>
          <dgm:chPref val="1"/>
          <dgm:bulletEnabled val="1"/>
        </dgm:varLst>
        <dgm:alg type="tx">
          <dgm:param type="shpTxLTRAlignCh" val="ctr"/>
          <dgm:param type="txAnchorVertCh" val="mid"/>
        </dgm:alg>
        <dgm:shape xmlns:r="http://schemas.openxmlformats.org/officeDocument/2006/relationships" type="rect" r:blip="" hideGeom="1">
          <dgm:adjLst/>
        </dgm:shape>
        <dgm:presOf axis="self" ptType="node"/>
        <dgm:constrLst>
          <dgm:constr type="lMarg" refType="primFontSz" fact="0.1"/>
          <dgm:constr type="rMarg" refType="primFontSz" fact="0.1"/>
          <dgm:constr type="tMarg" refType="primFontSz" fact="0.1"/>
          <dgm:constr type="bMarg" refType="primFontSz" fact="0.1"/>
        </dgm:constrLst>
        <dgm:ruleLst>
          <dgm:rule type="primFontSz" val="5" fact="NaN" max="NaN"/>
        </dgm:ruleLst>
      </dgm:layoutNode>
    </dgm:forEach>
    <dgm:forEach name="Name61" axis="ch" ptType="node" st="7" cnt="1">
      <dgm:layoutNode name="Accent7">
        <dgm:alg type="sp"/>
        <dgm:shape xmlns:r="http://schemas.openxmlformats.org/officeDocument/2006/relationships" r:blip="">
          <dgm:adjLst/>
        </dgm:shape>
        <dgm:presOf/>
        <dgm:constrLst/>
        <dgm:forEach name="Name62" ref="accentRepeat"/>
      </dgm:layoutNode>
      <dgm:layoutNode name="ParentBackground7">
        <dgm:alg type="sp"/>
        <dgm:shape xmlns:r="http://schemas.openxmlformats.org/officeDocument/2006/relationships" r:blip="">
          <dgm:adjLst/>
        </dgm:shape>
        <dgm:presOf/>
        <dgm:forEach name="Name63" ref="parentBackgroundRepeat"/>
      </dgm:layoutNode>
      <dgm:choose name="Name64">
        <dgm:if name="Name65" axis="ch" ptType="node" func="cnt" op="gte" val="1">
          <dgm:layoutNode name="Child7" styleLbl="revTx">
            <dgm:varLst>
              <dgm:chMax val="0"/>
              <dgm:chPref val="0"/>
              <dgm:bulletEnabled val="1"/>
            </dgm:varLst>
            <dgm:alg type="tx">
              <dgm:param type="stBulletLvl" val="1"/>
              <dgm:param type="parTxLTRAlign" val="l"/>
              <dgm:param type="txAnchorVert" val="t"/>
            </dgm:alg>
            <dgm:shape xmlns:r="http://schemas.openxmlformats.org/officeDocument/2006/relationships" type="rect" r:blip="">
              <dgm:adjLst/>
            </dgm:shape>
            <dgm:presOf axis="des" ptType="node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</dgm:if>
        <dgm:else name="Name66"/>
      </dgm:choose>
      <dgm:layoutNode name="Parent7" styleLbl="revTx">
        <dgm:varLst>
          <dgm:chMax val="1"/>
          <dgm:chPref val="1"/>
          <dgm:bulletEnabled val="1"/>
        </dgm:varLst>
        <dgm:alg type="tx">
          <dgm:param type="shpTxLTRAlignCh" val="ctr"/>
          <dgm:param type="txAnchorVertCh" val="mid"/>
        </dgm:alg>
        <dgm:shape xmlns:r="http://schemas.openxmlformats.org/officeDocument/2006/relationships" type="rect" r:blip="" hideGeom="1">
          <dgm:adjLst/>
        </dgm:shape>
        <dgm:presOf axis="self" ptType="node"/>
        <dgm:constrLst>
          <dgm:constr type="lMarg" refType="primFontSz" fact="0.1"/>
          <dgm:constr type="rMarg" refType="primFontSz" fact="0.1"/>
          <dgm:constr type="tMarg" refType="primFontSz" fact="0.1"/>
          <dgm:constr type="bMarg" refType="primFontSz" fact="0.1"/>
        </dgm:constrLst>
        <dgm:ruleLst>
          <dgm:rule type="primFontSz" val="5" fact="NaN" max="NaN"/>
        </dgm:ruleLst>
      </dgm:layoutNode>
    </dgm:forEach>
    <dgm:forEach name="Name67" axis="ch" ptType="node" st="6" cnt="1">
      <dgm:layoutNode name="Accent6">
        <dgm:alg type="sp"/>
        <dgm:shape xmlns:r="http://schemas.openxmlformats.org/officeDocument/2006/relationships" r:blip="">
          <dgm:adjLst/>
        </dgm:shape>
        <dgm:presOf/>
        <dgm:constrLst/>
        <dgm:forEach name="Name68" ref="accentRepeat"/>
      </dgm:layoutNode>
      <dgm:layoutNode name="ParentBackground6">
        <dgm:alg type="sp"/>
        <dgm:shape xmlns:r="http://schemas.openxmlformats.org/officeDocument/2006/relationships" r:blip="">
          <dgm:adjLst/>
        </dgm:shape>
        <dgm:presOf/>
        <dgm:forEach name="Name69" ref="parentBackgroundRepeat"/>
      </dgm:layoutNode>
      <dgm:choose name="Name70">
        <dgm:if name="Name71" axis="ch" ptType="node" func="cnt" op="gte" val="1">
          <dgm:layoutNode name="Child6" styleLbl="revTx">
            <dgm:varLst>
              <dgm:chMax val="0"/>
              <dgm:chPref val="0"/>
              <dgm:bulletEnabled val="1"/>
            </dgm:varLst>
            <dgm:alg type="tx">
              <dgm:param type="stBulletLvl" val="1"/>
              <dgm:param type="parTxLTRAlign" val="l"/>
              <dgm:param type="txAnchorVert" val="t"/>
            </dgm:alg>
            <dgm:shape xmlns:r="http://schemas.openxmlformats.org/officeDocument/2006/relationships" type="rect" r:blip="">
              <dgm:adjLst/>
            </dgm:shape>
            <dgm:presOf axis="des" ptType="node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</dgm:if>
        <dgm:else name="Name72"/>
      </dgm:choose>
      <dgm:layoutNode name="Parent6" styleLbl="revTx">
        <dgm:varLst>
          <dgm:chMax val="1"/>
          <dgm:chPref val="1"/>
          <dgm:bulletEnabled val="1"/>
        </dgm:varLst>
        <dgm:alg type="tx">
          <dgm:param type="shpTxLTRAlignCh" val="ctr"/>
          <dgm:param type="txAnchorVertCh" val="mid"/>
        </dgm:alg>
        <dgm:shape xmlns:r="http://schemas.openxmlformats.org/officeDocument/2006/relationships" type="rect" r:blip="" hideGeom="1">
          <dgm:adjLst/>
        </dgm:shape>
        <dgm:presOf axis="self" ptType="node"/>
        <dgm:constrLst>
          <dgm:constr type="lMarg" refType="primFontSz" fact="0.1"/>
          <dgm:constr type="rMarg" refType="primFontSz" fact="0.1"/>
          <dgm:constr type="tMarg" refType="primFontSz" fact="0.1"/>
          <dgm:constr type="bMarg" refType="primFontSz" fact="0.1"/>
        </dgm:constrLst>
        <dgm:ruleLst>
          <dgm:rule type="primFontSz" val="5" fact="NaN" max="NaN"/>
        </dgm:ruleLst>
      </dgm:layoutNode>
    </dgm:forEach>
    <dgm:forEach name="Name73" axis="ch" ptType="node" st="5" cnt="1">
      <dgm:layoutNode name="Accent5">
        <dgm:alg type="sp"/>
        <dgm:shape xmlns:r="http://schemas.openxmlformats.org/officeDocument/2006/relationships" r:blip="">
          <dgm:adjLst/>
        </dgm:shape>
        <dgm:presOf/>
        <dgm:constrLst/>
        <dgm:forEach name="Name74" ref="accentRepeat"/>
      </dgm:layoutNode>
      <dgm:layoutNode name="ParentBackground5">
        <dgm:alg type="sp"/>
        <dgm:shape xmlns:r="http://schemas.openxmlformats.org/officeDocument/2006/relationships" r:blip="">
          <dgm:adjLst/>
        </dgm:shape>
        <dgm:presOf/>
        <dgm:forEach name="Name75" ref="parentBackgroundRepeat"/>
      </dgm:layoutNode>
      <dgm:choose name="Name76">
        <dgm:if name="Name77" axis="ch" ptType="node" func="cnt" op="gte" val="1">
          <dgm:layoutNode name="Child5" styleLbl="revTx">
            <dgm:varLst>
              <dgm:chMax val="0"/>
              <dgm:chPref val="0"/>
              <dgm:bulletEnabled val="1"/>
            </dgm:varLst>
            <dgm:alg type="tx">
              <dgm:param type="stBulletLvl" val="1"/>
              <dgm:param type="parTxLTRAlign" val="l"/>
              <dgm:param type="txAnchorVert" val="t"/>
            </dgm:alg>
            <dgm:shape xmlns:r="http://schemas.openxmlformats.org/officeDocument/2006/relationships" type="rect" r:blip="">
              <dgm:adjLst/>
            </dgm:shape>
            <dgm:presOf axis="des" ptType="node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</dgm:if>
        <dgm:else name="Name78"/>
      </dgm:choose>
      <dgm:layoutNode name="Parent5" styleLbl="revTx">
        <dgm:varLst>
          <dgm:chMax val="1"/>
          <dgm:chPref val="1"/>
          <dgm:bulletEnabled val="1"/>
        </dgm:varLst>
        <dgm:alg type="tx">
          <dgm:param type="shpTxLTRAlignCh" val="ctr"/>
          <dgm:param type="txAnchorVertCh" val="mid"/>
        </dgm:alg>
        <dgm:shape xmlns:r="http://schemas.openxmlformats.org/officeDocument/2006/relationships" type="rect" r:blip="" hideGeom="1">
          <dgm:adjLst/>
        </dgm:shape>
        <dgm:presOf axis="self" ptType="node"/>
        <dgm:constrLst>
          <dgm:constr type="lMarg" refType="primFontSz" fact="0.1"/>
          <dgm:constr type="rMarg" refType="primFontSz" fact="0.1"/>
          <dgm:constr type="tMarg" refType="primFontSz" fact="0.1"/>
          <dgm:constr type="bMarg" refType="primFontSz" fact="0.1"/>
        </dgm:constrLst>
        <dgm:ruleLst>
          <dgm:rule type="primFontSz" val="5" fact="NaN" max="NaN"/>
        </dgm:ruleLst>
      </dgm:layoutNode>
    </dgm:forEach>
    <dgm:forEach name="Name79" axis="ch" ptType="node" st="4" cnt="1">
      <dgm:layoutNode name="Accent4">
        <dgm:alg type="sp"/>
        <dgm:shape xmlns:r="http://schemas.openxmlformats.org/officeDocument/2006/relationships" r:blip="">
          <dgm:adjLst/>
        </dgm:shape>
        <dgm:presOf/>
        <dgm:constrLst/>
        <dgm:forEach name="Name80" ref="accentRepeat"/>
      </dgm:layoutNode>
      <dgm:layoutNode name="ParentBackground4">
        <dgm:alg type="sp"/>
        <dgm:shape xmlns:r="http://schemas.openxmlformats.org/officeDocument/2006/relationships" r:blip="">
          <dgm:adjLst/>
        </dgm:shape>
        <dgm:presOf/>
        <dgm:forEach name="Name81" ref="parentBackgroundRepeat"/>
      </dgm:layoutNode>
      <dgm:choose name="Name82">
        <dgm:if name="Name83" axis="ch" ptType="node" func="cnt" op="gte" val="1">
          <dgm:layoutNode name="Child4" styleLbl="revTx">
            <dgm:varLst>
              <dgm:chMax val="0"/>
              <dgm:chPref val="0"/>
              <dgm:bulletEnabled val="1"/>
            </dgm:varLst>
            <dgm:alg type="tx">
              <dgm:param type="stBulletLvl" val="1"/>
              <dgm:param type="parTxLTRAlign" val="l"/>
              <dgm:param type="txAnchorVert" val="t"/>
            </dgm:alg>
            <dgm:shape xmlns:r="http://schemas.openxmlformats.org/officeDocument/2006/relationships" type="rect" r:blip="">
              <dgm:adjLst/>
            </dgm:shape>
            <dgm:presOf axis="des" ptType="node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</dgm:if>
        <dgm:else name="Name84"/>
      </dgm:choose>
      <dgm:layoutNode name="Parent4" styleLbl="revTx">
        <dgm:varLst>
          <dgm:chMax val="1"/>
          <dgm:chPref val="1"/>
          <dgm:bulletEnabled val="1"/>
        </dgm:varLst>
        <dgm:alg type="tx">
          <dgm:param type="shpTxLTRAlignCh" val="ctr"/>
          <dgm:param type="txAnchorVertCh" val="mid"/>
        </dgm:alg>
        <dgm:shape xmlns:r="http://schemas.openxmlformats.org/officeDocument/2006/relationships" type="rect" r:blip="" hideGeom="1">
          <dgm:adjLst/>
        </dgm:shape>
        <dgm:presOf axis="self" ptType="node"/>
        <dgm:constrLst>
          <dgm:constr type="lMarg" refType="primFontSz" fact="0.1"/>
          <dgm:constr type="rMarg" refType="primFontSz" fact="0.1"/>
          <dgm:constr type="tMarg" refType="primFontSz" fact="0.1"/>
          <dgm:constr type="bMarg" refType="primFontSz" fact="0.1"/>
        </dgm:constrLst>
        <dgm:ruleLst>
          <dgm:rule type="primFontSz" val="5" fact="NaN" max="NaN"/>
        </dgm:ruleLst>
      </dgm:layoutNode>
    </dgm:forEach>
    <dgm:forEach name="Name85" axis="ch" ptType="node" st="3" cnt="1">
      <dgm:layoutNode name="Accent3">
        <dgm:alg type="sp"/>
        <dgm:shape xmlns:r="http://schemas.openxmlformats.org/officeDocument/2006/relationships" r:blip="">
          <dgm:adjLst/>
        </dgm:shape>
        <dgm:presOf/>
        <dgm:constrLst/>
        <dgm:forEach name="Name86" ref="accentRepeat"/>
      </dgm:layoutNode>
      <dgm:layoutNode name="ParentBackground3">
        <dgm:alg type="sp"/>
        <dgm:shape xmlns:r="http://schemas.openxmlformats.org/officeDocument/2006/relationships" r:blip="">
          <dgm:adjLst/>
        </dgm:shape>
        <dgm:presOf/>
        <dgm:forEach name="Name87" ref="parentBackgroundRepeat"/>
      </dgm:layoutNode>
      <dgm:choose name="Name88">
        <dgm:if name="Name89" axis="ch" ptType="node" func="cnt" op="gte" val="1">
          <dgm:layoutNode name="Child3" styleLbl="revTx">
            <dgm:varLst>
              <dgm:chMax val="0"/>
              <dgm:chPref val="0"/>
              <dgm:bulletEnabled val="1"/>
            </dgm:varLst>
            <dgm:alg type="tx">
              <dgm:param type="stBulletLvl" val="1"/>
              <dgm:param type="parTxLTRAlign" val="l"/>
              <dgm:param type="txAnchorVert" val="t"/>
            </dgm:alg>
            <dgm:shape xmlns:r="http://schemas.openxmlformats.org/officeDocument/2006/relationships" type="rect" r:blip="">
              <dgm:adjLst/>
            </dgm:shape>
            <dgm:presOf axis="des" ptType="node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</dgm:if>
        <dgm:else name="Name90"/>
      </dgm:choose>
      <dgm:layoutNode name="Parent3" styleLbl="revTx">
        <dgm:varLst>
          <dgm:chMax val="1"/>
          <dgm:chPref val="1"/>
          <dgm:bulletEnabled val="1"/>
        </dgm:varLst>
        <dgm:alg type="tx">
          <dgm:param type="shpTxLTRAlignCh" val="ctr"/>
          <dgm:param type="txAnchorVertCh" val="mid"/>
        </dgm:alg>
        <dgm:shape xmlns:r="http://schemas.openxmlformats.org/officeDocument/2006/relationships" type="rect" r:blip="" hideGeom="1">
          <dgm:adjLst/>
        </dgm:shape>
        <dgm:presOf axis="self" ptType="node"/>
        <dgm:constrLst>
          <dgm:constr type="lMarg" refType="primFontSz" fact="0.1"/>
          <dgm:constr type="rMarg" refType="primFontSz" fact="0.1"/>
          <dgm:constr type="tMarg" refType="primFontSz" fact="0.1"/>
          <dgm:constr type="bMarg" refType="primFontSz" fact="0.1"/>
        </dgm:constrLst>
        <dgm:ruleLst>
          <dgm:rule type="primFontSz" val="5" fact="NaN" max="NaN"/>
        </dgm:ruleLst>
      </dgm:layoutNode>
    </dgm:forEach>
    <dgm:forEach name="Name91" axis="ch" ptType="node" st="2" cnt="1">
      <dgm:layoutNode name="Accent2">
        <dgm:alg type="sp"/>
        <dgm:shape xmlns:r="http://schemas.openxmlformats.org/officeDocument/2006/relationships" r:blip="">
          <dgm:adjLst/>
        </dgm:shape>
        <dgm:presOf/>
        <dgm:constrLst/>
        <dgm:forEach name="Name92" ref="accentRepeat"/>
      </dgm:layoutNode>
      <dgm:layoutNode name="ParentBackground2" styleLbl="fgAcc1">
        <dgm:alg type="sp"/>
        <dgm:shape xmlns:r="http://schemas.openxmlformats.org/officeDocument/2006/relationships" r:blip="">
          <dgm:adjLst/>
        </dgm:shape>
        <dgm:presOf/>
        <dgm:forEach name="Name93" ref="parentBackgroundRepeat"/>
      </dgm:layoutNode>
      <dgm:choose name="Name94">
        <dgm:if name="Name95" axis="ch" ptType="node" func="cnt" op="gte" val="1">
          <dgm:layoutNode name="Child2" styleLbl="revTx">
            <dgm:varLst>
              <dgm:chMax val="0"/>
              <dgm:chPref val="0"/>
              <dgm:bulletEnabled val="1"/>
            </dgm:varLst>
            <dgm:alg type="tx">
              <dgm:param type="stBulletLvl" val="1"/>
              <dgm:param type="parTxLTRAlign" val="l"/>
              <dgm:param type="txAnchorVert" val="t"/>
            </dgm:alg>
            <dgm:shape xmlns:r="http://schemas.openxmlformats.org/officeDocument/2006/relationships" type="rect" r:blip="">
              <dgm:adjLst/>
            </dgm:shape>
            <dgm:presOf axis="des" ptType="node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</dgm:if>
        <dgm:else name="Name96"/>
      </dgm:choose>
      <dgm:layoutNode name="Parent2" styleLbl="revTx">
        <dgm:varLst>
          <dgm:chMax val="1"/>
          <dgm:chPref val="1"/>
          <dgm:bulletEnabled val="1"/>
        </dgm:varLst>
        <dgm:alg type="tx">
          <dgm:param type="shpTxLTRAlignCh" val="ctr"/>
          <dgm:param type="txAnchorVertCh" val="mid"/>
        </dgm:alg>
        <dgm:shape xmlns:r="http://schemas.openxmlformats.org/officeDocument/2006/relationships" type="rect" r:blip="" hideGeom="1">
          <dgm:adjLst/>
        </dgm:shape>
        <dgm:presOf axis="self" ptType="node"/>
        <dgm:constrLst>
          <dgm:constr type="lMarg" refType="primFontSz" fact="0.1"/>
          <dgm:constr type="rMarg" refType="primFontSz" fact="0.1"/>
          <dgm:constr type="tMarg" refType="primFontSz" fact="0.1"/>
          <dgm:constr type="bMarg" refType="primFontSz" fact="0.1"/>
        </dgm:constrLst>
        <dgm:ruleLst>
          <dgm:rule type="primFontSz" val="5" fact="NaN" max="NaN"/>
        </dgm:ruleLst>
      </dgm:layoutNode>
    </dgm:forEach>
    <dgm:forEach name="Name97" axis="ch" ptType="node" cnt="1">
      <dgm:layoutNode name="Accent1">
        <dgm:alg type="sp"/>
        <dgm:shape xmlns:r="http://schemas.openxmlformats.org/officeDocument/2006/relationships" r:blip="">
          <dgm:adjLst/>
        </dgm:shape>
        <dgm:presOf/>
        <dgm:constrLst/>
        <dgm:forEach name="Name98" ref="accentRepeat"/>
      </dgm:layoutNode>
      <dgm:layoutNode name="ParentBackground1">
        <dgm:alg type="sp"/>
        <dgm:shape xmlns:r="http://schemas.openxmlformats.org/officeDocument/2006/relationships" r:blip="">
          <dgm:adjLst/>
        </dgm:shape>
        <dgm:presOf/>
        <dgm:forEach name="Name99" ref="parentBackgroundRepeat"/>
      </dgm:layoutNode>
      <dgm:choose name="Name100">
        <dgm:if name="Name101" axis="ch" ptType="node" func="cnt" op="gte" val="1">
          <dgm:layoutNode name="Child1" styleLbl="revTx">
            <dgm:varLst>
              <dgm:chMax val="0"/>
              <dgm:chPref val="0"/>
              <dgm:bulletEnabled val="1"/>
            </dgm:varLst>
            <dgm:alg type="tx">
              <dgm:param type="stBulletLvl" val="1"/>
              <dgm:param type="parTxLTRAlign" val="l"/>
              <dgm:param type="txAnchorVert" val="t"/>
            </dgm:alg>
            <dgm:shape xmlns:r="http://schemas.openxmlformats.org/officeDocument/2006/relationships" type="rect" r:blip="">
              <dgm:adjLst/>
            </dgm:shape>
            <dgm:presOf axis="des" ptType="node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</dgm:if>
        <dgm:else name="Name102"/>
      </dgm:choose>
      <dgm:layoutNode name="Parent1" styleLbl="revTx">
        <dgm:varLst>
          <dgm:chMax val="1"/>
          <dgm:chPref val="1"/>
          <dgm:bulletEnabled val="1"/>
        </dgm:varLst>
        <dgm:alg type="tx">
          <dgm:param type="shpTxLTRAlignCh" val="ctr"/>
          <dgm:param type="txAnchorVertCh" val="mid"/>
        </dgm:alg>
        <dgm:shape xmlns:r="http://schemas.openxmlformats.org/officeDocument/2006/relationships" type="rect" r:blip="" hideGeom="1">
          <dgm:adjLst/>
        </dgm:shape>
        <dgm:presOf axis="self" ptType="node"/>
        <dgm:constrLst>
          <dgm:constr type="lMarg" refType="primFontSz" fact="0.1"/>
          <dgm:constr type="rMarg" refType="primFontSz" fact="0.1"/>
          <dgm:constr type="tMarg" refType="primFontSz" fact="0.1"/>
          <dgm:constr type="bMarg" refType="primFontSz" fact="0.1"/>
        </dgm:constrLst>
        <dgm:ruleLst>
          <dgm:rule type="primFontSz" val="5" fact="NaN" max="NaN"/>
        </dgm:ruleLst>
      </dgm:layoutNode>
    </dgm:forEach>
  </dgm:layoutNode>
</dgm:layoutDef>
</file>

<file path=ppt/diagrams/quickStyle1.xml><?xml version="1.0" encoding="utf-8"?>
<dgm:styleDef xmlns:dgm="http://schemas.openxmlformats.org/drawingml/2006/diagram" xmlns:a="http://schemas.openxmlformats.org/drawingml/2006/main" uniqueId="urn:microsoft.com/office/officeart/2005/8/quickstyle/simple1">
  <dgm:title val=""/>
  <dgm:desc val=""/>
  <dgm:catLst>
    <dgm:cat type="simple" pri="10100"/>
  </dgm:catLst>
  <dgm:scene3d>
    <a:camera prst="orthographicFront"/>
    <a:lightRig rig="threePt" dir="t"/>
  </dgm:scene3d>
  <dgm:styleLbl name="node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l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ven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tx1"/>
      </a:fontRef>
    </dgm:style>
  </dgm:styleLbl>
  <dgm:styleLbl name="alig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b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sibTrans1D1">
    <dgm:scene3d>
      <a:camera prst="orthographicFront"/>
      <a:lightRig rig="threePt" dir="t"/>
    </dgm:scene3d>
    <dgm:sp3d/>
    <dgm:txPr/>
    <dgm:style>
      <a:lnRef idx="1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callout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sst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1D1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2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3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4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con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Align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dk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Shp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revTx">
    <dgm:scene3d>
      <a:camera prst="orthographicFront"/>
      <a:lightRig rig="threePt" dir="t"/>
    </dgm:scene3d>
    <dgm:sp3d/>
    <dgm:txPr/>
    <dgm:style>
      <a:lnRef idx="0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</dgm:styleDef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title" preserve="1">
  <p:cSld name="Úvodní sníme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685800" y="1447800"/>
            <a:ext cx="7086600" cy="1470025"/>
          </a:xfrm>
        </p:spPr>
        <p:txBody>
          <a:bodyPr/>
          <a:lstStyle>
            <a:lvl1pPr algn="r">
              <a:defRPr>
                <a:solidFill>
                  <a:schemeClr val="tx1"/>
                </a:solidFill>
              </a:defRPr>
            </a:lvl1pPr>
          </a:lstStyle>
          <a:p>
            <a:r>
              <a:rPr lang="cs-CZ" smtClean="0"/>
              <a:t>Kliknutím lze upravit styl.</a:t>
            </a:r>
            <a:endParaRPr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3352800" y="2946400"/>
            <a:ext cx="4432300" cy="1752600"/>
          </a:xfrm>
        </p:spPr>
        <p:txBody>
          <a:bodyPr anchor="ctr" anchorCtr="0">
            <a:normAutofit/>
            <a:scene3d>
              <a:camera prst="orthographicFront"/>
              <a:lightRig rig="threePt" dir="t"/>
            </a:scene3d>
            <a:sp3d extrusionH="25400"/>
          </a:bodyPr>
          <a:lstStyle>
            <a:lvl1pPr marL="0" indent="0" algn="ctr">
              <a:buNone/>
              <a:defRPr sz="2000">
                <a:solidFill>
                  <a:schemeClr val="tx2"/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cs-CZ" smtClean="0"/>
              <a:t>Kliknutím lze upravit styl předlohy.</a:t>
            </a:r>
            <a:endParaRPr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>
          <a:xfrm>
            <a:off x="6477000" y="6521824"/>
            <a:ext cx="2133600" cy="259976"/>
          </a:xfrm>
        </p:spPr>
        <p:txBody>
          <a:bodyPr/>
          <a:lstStyle>
            <a:lvl1pPr algn="r">
              <a:defRPr/>
            </a:lvl1pPr>
          </a:lstStyle>
          <a:p>
            <a:fld id="{F6D00F81-BA34-4445-AE7C-3D12CD9722C9}" type="datetimeFigureOut">
              <a:rPr lang="cs-CZ" smtClean="0"/>
              <a:t>3.4.2012</a:t>
            </a:fld>
            <a:endParaRPr lang="cs-CZ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>
          <a:xfrm>
            <a:off x="3124200" y="6521824"/>
            <a:ext cx="2895600" cy="259976"/>
          </a:xfrm>
        </p:spPr>
        <p:txBody>
          <a:bodyPr/>
          <a:lstStyle/>
          <a:p>
            <a:endParaRPr lang="cs-CZ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>
          <a:xfrm>
            <a:off x="8534400" y="6293224"/>
            <a:ext cx="609600" cy="259976"/>
          </a:xfrm>
        </p:spPr>
        <p:txBody>
          <a:bodyPr/>
          <a:lstStyle>
            <a:lvl1pPr algn="ctr">
              <a:defRPr/>
            </a:lvl1pPr>
          </a:lstStyle>
          <a:p>
            <a:fld id="{8AC3CF2F-51FD-4758-A9A7-76274C97D451}" type="slidenum">
              <a:rPr lang="cs-CZ" smtClean="0"/>
              <a:t>‹#›</a:t>
            </a:fld>
            <a:endParaRPr lang="cs-CZ"/>
          </a:p>
        </p:txBody>
      </p:sp>
      <p:grpSp>
        <p:nvGrpSpPr>
          <p:cNvPr id="7" name="Group 6"/>
          <p:cNvGrpSpPr/>
          <p:nvPr/>
        </p:nvGrpSpPr>
        <p:grpSpPr>
          <a:xfrm>
            <a:off x="685798" y="0"/>
            <a:ext cx="8001004" cy="7950200"/>
            <a:chOff x="685798" y="0"/>
            <a:chExt cx="8001004" cy="7950200"/>
          </a:xfrm>
        </p:grpSpPr>
        <p:sp>
          <p:nvSpPr>
            <p:cNvPr id="8" name="Pie 7"/>
            <p:cNvSpPr/>
            <p:nvPr/>
          </p:nvSpPr>
          <p:spPr>
            <a:xfrm flipH="1" flipV="1">
              <a:off x="1257300" y="5778500"/>
              <a:ext cx="2171700" cy="2171700"/>
            </a:xfrm>
            <a:prstGeom prst="pie">
              <a:avLst>
                <a:gd name="adj1" fmla="val 0"/>
                <a:gd name="adj2" fmla="val 10800000"/>
              </a:avLst>
            </a:prstGeom>
            <a:solidFill>
              <a:schemeClr val="tx2">
                <a:alpha val="70000"/>
              </a:schemeClr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marL="0" algn="ctr" defTabSz="914400" rtl="0" eaLnBrk="1" latinLnBrk="0" hangingPunct="1"/>
              <a:endParaRPr sz="1800" kern="1200">
                <a:solidFill>
                  <a:schemeClr val="lt1"/>
                </a:solidFill>
                <a:latin typeface="+mn-lt"/>
                <a:ea typeface="+mn-ea"/>
                <a:cs typeface="+mn-cs"/>
              </a:endParaRPr>
            </a:p>
          </p:txBody>
        </p:sp>
        <p:grpSp>
          <p:nvGrpSpPr>
            <p:cNvPr id="9" name="Group 52"/>
            <p:cNvGrpSpPr/>
            <p:nvPr/>
          </p:nvGrpSpPr>
          <p:grpSpPr>
            <a:xfrm>
              <a:off x="685798" y="0"/>
              <a:ext cx="8001004" cy="6855714"/>
              <a:chOff x="685798" y="0"/>
              <a:chExt cx="8001004" cy="6855714"/>
            </a:xfrm>
          </p:grpSpPr>
          <p:sp>
            <p:nvSpPr>
              <p:cNvPr id="10" name="Freeform 9"/>
              <p:cNvSpPr/>
              <p:nvPr/>
            </p:nvSpPr>
            <p:spPr>
              <a:xfrm>
                <a:off x="685798" y="5880101"/>
                <a:ext cx="1143001" cy="975613"/>
              </a:xfrm>
              <a:custGeom>
                <a:avLst/>
                <a:gdLst>
                  <a:gd name="connsiteX0" fmla="*/ 0 w 1143000"/>
                  <a:gd name="connsiteY0" fmla="*/ 571500 h 1143000"/>
                  <a:gd name="connsiteX1" fmla="*/ 167389 w 1143000"/>
                  <a:gd name="connsiteY1" fmla="*/ 167389 h 1143000"/>
                  <a:gd name="connsiteX2" fmla="*/ 571501 w 1143000"/>
                  <a:gd name="connsiteY2" fmla="*/ 1 h 1143000"/>
                  <a:gd name="connsiteX3" fmla="*/ 975612 w 1143000"/>
                  <a:gd name="connsiteY3" fmla="*/ 167390 h 1143000"/>
                  <a:gd name="connsiteX4" fmla="*/ 1143000 w 1143000"/>
                  <a:gd name="connsiteY4" fmla="*/ 571502 h 1143000"/>
                  <a:gd name="connsiteX5" fmla="*/ 975611 w 1143000"/>
                  <a:gd name="connsiteY5" fmla="*/ 975614 h 1143000"/>
                  <a:gd name="connsiteX6" fmla="*/ 571499 w 1143000"/>
                  <a:gd name="connsiteY6" fmla="*/ 1143002 h 1143000"/>
                  <a:gd name="connsiteX7" fmla="*/ 167387 w 1143000"/>
                  <a:gd name="connsiteY7" fmla="*/ 975613 h 1143000"/>
                  <a:gd name="connsiteX8" fmla="*/ -1 w 1143000"/>
                  <a:gd name="connsiteY8" fmla="*/ 571501 h 1143000"/>
                  <a:gd name="connsiteX9" fmla="*/ 0 w 1143000"/>
                  <a:gd name="connsiteY9" fmla="*/ 571500 h 1143000"/>
                  <a:gd name="connsiteX0" fmla="*/ 1 w 1143001"/>
                  <a:gd name="connsiteY0" fmla="*/ 571499 h 1042965"/>
                  <a:gd name="connsiteX1" fmla="*/ 167390 w 1143001"/>
                  <a:gd name="connsiteY1" fmla="*/ 167388 h 1042965"/>
                  <a:gd name="connsiteX2" fmla="*/ 571502 w 1143001"/>
                  <a:gd name="connsiteY2" fmla="*/ 0 h 1042965"/>
                  <a:gd name="connsiteX3" fmla="*/ 975613 w 1143001"/>
                  <a:gd name="connsiteY3" fmla="*/ 167389 h 1042965"/>
                  <a:gd name="connsiteX4" fmla="*/ 1143001 w 1143001"/>
                  <a:gd name="connsiteY4" fmla="*/ 571501 h 1042965"/>
                  <a:gd name="connsiteX5" fmla="*/ 975612 w 1143001"/>
                  <a:gd name="connsiteY5" fmla="*/ 975613 h 1042965"/>
                  <a:gd name="connsiteX6" fmla="*/ 167388 w 1143001"/>
                  <a:gd name="connsiteY6" fmla="*/ 975612 h 1042965"/>
                  <a:gd name="connsiteX7" fmla="*/ 0 w 1143001"/>
                  <a:gd name="connsiteY7" fmla="*/ 571500 h 1042965"/>
                  <a:gd name="connsiteX8" fmla="*/ 1 w 1143001"/>
                  <a:gd name="connsiteY8" fmla="*/ 571499 h 1042965"/>
                  <a:gd name="connsiteX0" fmla="*/ 1 w 1143001"/>
                  <a:gd name="connsiteY0" fmla="*/ 571499 h 975613"/>
                  <a:gd name="connsiteX1" fmla="*/ 167390 w 1143001"/>
                  <a:gd name="connsiteY1" fmla="*/ 167388 h 975613"/>
                  <a:gd name="connsiteX2" fmla="*/ 571502 w 1143001"/>
                  <a:gd name="connsiteY2" fmla="*/ 0 h 975613"/>
                  <a:gd name="connsiteX3" fmla="*/ 975613 w 1143001"/>
                  <a:gd name="connsiteY3" fmla="*/ 167389 h 975613"/>
                  <a:gd name="connsiteX4" fmla="*/ 1143001 w 1143001"/>
                  <a:gd name="connsiteY4" fmla="*/ 571501 h 975613"/>
                  <a:gd name="connsiteX5" fmla="*/ 975612 w 1143001"/>
                  <a:gd name="connsiteY5" fmla="*/ 975613 h 975613"/>
                  <a:gd name="connsiteX6" fmla="*/ 167388 w 1143001"/>
                  <a:gd name="connsiteY6" fmla="*/ 975612 h 975613"/>
                  <a:gd name="connsiteX7" fmla="*/ 0 w 1143001"/>
                  <a:gd name="connsiteY7" fmla="*/ 571500 h 975613"/>
                  <a:gd name="connsiteX8" fmla="*/ 1 w 1143001"/>
                  <a:gd name="connsiteY8" fmla="*/ 571499 h 975613"/>
                </a:gdLst>
                <a:ahLst/>
                <a:cxnLst>
                  <a:cxn ang="0">
                    <a:pos x="connsiteX0" y="connsiteY0"/>
                  </a:cxn>
                  <a:cxn ang="0">
                    <a:pos x="connsiteX1" y="connsiteY1"/>
                  </a:cxn>
                  <a:cxn ang="0">
                    <a:pos x="connsiteX2" y="connsiteY2"/>
                  </a:cxn>
                  <a:cxn ang="0">
                    <a:pos x="connsiteX3" y="connsiteY3"/>
                  </a:cxn>
                  <a:cxn ang="0">
                    <a:pos x="connsiteX4" y="connsiteY4"/>
                  </a:cxn>
                  <a:cxn ang="0">
                    <a:pos x="connsiteX5" y="connsiteY5"/>
                  </a:cxn>
                  <a:cxn ang="0">
                    <a:pos x="connsiteX6" y="connsiteY6"/>
                  </a:cxn>
                  <a:cxn ang="0">
                    <a:pos x="connsiteX7" y="connsiteY7"/>
                  </a:cxn>
                  <a:cxn ang="0">
                    <a:pos x="connsiteX8" y="connsiteY8"/>
                  </a:cxn>
                </a:cxnLst>
                <a:rect l="l" t="t" r="r" b="b"/>
                <a:pathLst>
                  <a:path w="1143001" h="975613">
                    <a:moveTo>
                      <a:pt x="1" y="571499"/>
                    </a:moveTo>
                    <a:cubicBezTo>
                      <a:pt x="1" y="419928"/>
                      <a:pt x="60213" y="274564"/>
                      <a:pt x="167390" y="167388"/>
                    </a:cubicBezTo>
                    <a:cubicBezTo>
                      <a:pt x="274567" y="60211"/>
                      <a:pt x="419931" y="0"/>
                      <a:pt x="571502" y="0"/>
                    </a:cubicBezTo>
                    <a:cubicBezTo>
                      <a:pt x="723073" y="0"/>
                      <a:pt x="868437" y="60212"/>
                      <a:pt x="975613" y="167389"/>
                    </a:cubicBezTo>
                    <a:cubicBezTo>
                      <a:pt x="1082790" y="274566"/>
                      <a:pt x="1143001" y="419930"/>
                      <a:pt x="1143001" y="571501"/>
                    </a:cubicBezTo>
                    <a:cubicBezTo>
                      <a:pt x="1143001" y="723072"/>
                      <a:pt x="1138214" y="908261"/>
                      <a:pt x="975612" y="975613"/>
                    </a:cubicBezTo>
                    <a:lnTo>
                      <a:pt x="167388" y="975612"/>
                    </a:lnTo>
                    <a:cubicBezTo>
                      <a:pt x="60211" y="868435"/>
                      <a:pt x="0" y="723071"/>
                      <a:pt x="0" y="571500"/>
                    </a:cubicBezTo>
                    <a:lnTo>
                      <a:pt x="1" y="571499"/>
                    </a:lnTo>
                    <a:close/>
                  </a:path>
                </a:pathLst>
              </a:custGeom>
              <a:gradFill>
                <a:gsLst>
                  <a:gs pos="0">
                    <a:schemeClr val="accent1">
                      <a:tint val="66000"/>
                      <a:satMod val="160000"/>
                      <a:alpha val="60000"/>
                    </a:schemeClr>
                  </a:gs>
                  <a:gs pos="50000">
                    <a:schemeClr val="accent1">
                      <a:tint val="44500"/>
                      <a:satMod val="160000"/>
                      <a:alpha val="60000"/>
                    </a:schemeClr>
                  </a:gs>
                  <a:gs pos="100000">
                    <a:schemeClr val="accent1">
                      <a:tint val="23500"/>
                      <a:satMod val="160000"/>
                      <a:alpha val="60000"/>
                    </a:schemeClr>
                  </a:gs>
                </a:gsLst>
                <a:lin ang="5400000" scaled="0"/>
              </a:gradFill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marL="0" algn="ctr" defTabSz="914400" rtl="0" eaLnBrk="1" latinLnBrk="0" hangingPunct="1"/>
                <a:endParaRPr sz="1800" kern="1200">
                  <a:solidFill>
                    <a:schemeClr val="lt1"/>
                  </a:solidFill>
                  <a:latin typeface="+mn-lt"/>
                  <a:ea typeface="+mn-ea"/>
                  <a:cs typeface="+mn-cs"/>
                </a:endParaRPr>
              </a:p>
            </p:txBody>
          </p:sp>
          <p:sp>
            <p:nvSpPr>
              <p:cNvPr id="11" name="Oval 10"/>
              <p:cNvSpPr/>
              <p:nvPr/>
            </p:nvSpPr>
            <p:spPr>
              <a:xfrm>
                <a:off x="2590800" y="5181600"/>
                <a:ext cx="914400" cy="914400"/>
              </a:xfrm>
              <a:prstGeom prst="ellipse">
                <a:avLst/>
              </a:prstGeom>
              <a:gradFill>
                <a:gsLst>
                  <a:gs pos="0">
                    <a:schemeClr val="accent1">
                      <a:tint val="66000"/>
                      <a:satMod val="160000"/>
                      <a:alpha val="60000"/>
                    </a:schemeClr>
                  </a:gs>
                  <a:gs pos="50000">
                    <a:schemeClr val="accent1">
                      <a:tint val="44500"/>
                      <a:satMod val="160000"/>
                      <a:alpha val="60000"/>
                    </a:schemeClr>
                  </a:gs>
                  <a:gs pos="100000">
                    <a:schemeClr val="accent1">
                      <a:tint val="23500"/>
                      <a:satMod val="160000"/>
                      <a:alpha val="60000"/>
                    </a:schemeClr>
                  </a:gs>
                </a:gsLst>
                <a:lin ang="5400000" scaled="0"/>
              </a:gradFill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marL="0" algn="ctr" defTabSz="914400" rtl="0" eaLnBrk="1" latinLnBrk="0" hangingPunct="1"/>
                <a:endParaRPr sz="1800" kern="1200">
                  <a:solidFill>
                    <a:schemeClr val="lt1"/>
                  </a:solidFill>
                  <a:latin typeface="+mn-lt"/>
                  <a:ea typeface="+mn-ea"/>
                  <a:cs typeface="+mn-cs"/>
                </a:endParaRPr>
              </a:p>
            </p:txBody>
          </p:sp>
          <p:sp>
            <p:nvSpPr>
              <p:cNvPr id="12" name="Oval 11"/>
              <p:cNvSpPr/>
              <p:nvPr/>
            </p:nvSpPr>
            <p:spPr>
              <a:xfrm>
                <a:off x="838200" y="5791200"/>
                <a:ext cx="457200" cy="457200"/>
              </a:xfrm>
              <a:prstGeom prst="ellipse">
                <a:avLst/>
              </a:prstGeom>
              <a:solidFill>
                <a:schemeClr val="tx2">
                  <a:alpha val="70000"/>
                </a:schemeClr>
              </a:solidFill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/>
              </a:p>
            </p:txBody>
          </p:sp>
          <p:sp>
            <p:nvSpPr>
              <p:cNvPr id="13" name="Oval 12"/>
              <p:cNvSpPr/>
              <p:nvPr/>
            </p:nvSpPr>
            <p:spPr>
              <a:xfrm>
                <a:off x="2362200" y="5943600"/>
                <a:ext cx="762000" cy="762000"/>
              </a:xfrm>
              <a:prstGeom prst="ellipse">
                <a:avLst/>
              </a:prstGeom>
              <a:solidFill>
                <a:schemeClr val="tx2">
                  <a:alpha val="70000"/>
                </a:schemeClr>
              </a:solidFill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/>
              </a:p>
            </p:txBody>
          </p:sp>
          <p:sp>
            <p:nvSpPr>
              <p:cNvPr id="14" name="Oval 13"/>
              <p:cNvSpPr/>
              <p:nvPr/>
            </p:nvSpPr>
            <p:spPr>
              <a:xfrm>
                <a:off x="1676400" y="5626100"/>
                <a:ext cx="457200" cy="457200"/>
              </a:xfrm>
              <a:prstGeom prst="ellipse">
                <a:avLst/>
              </a:prstGeom>
              <a:solidFill>
                <a:schemeClr val="tx2">
                  <a:alpha val="70000"/>
                </a:schemeClr>
              </a:solidFill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/>
              </a:p>
            </p:txBody>
          </p:sp>
          <p:sp>
            <p:nvSpPr>
              <p:cNvPr id="15" name="Oval 14"/>
              <p:cNvSpPr/>
              <p:nvPr/>
            </p:nvSpPr>
            <p:spPr>
              <a:xfrm>
                <a:off x="1981200" y="5334000"/>
                <a:ext cx="355600" cy="355600"/>
              </a:xfrm>
              <a:prstGeom prst="ellipse">
                <a:avLst/>
              </a:prstGeom>
              <a:gradFill>
                <a:gsLst>
                  <a:gs pos="0">
                    <a:schemeClr val="accent1">
                      <a:tint val="66000"/>
                      <a:satMod val="160000"/>
                      <a:alpha val="60000"/>
                    </a:schemeClr>
                  </a:gs>
                  <a:gs pos="50000">
                    <a:schemeClr val="accent1">
                      <a:tint val="44500"/>
                      <a:satMod val="160000"/>
                      <a:alpha val="60000"/>
                    </a:schemeClr>
                  </a:gs>
                  <a:gs pos="100000">
                    <a:schemeClr val="accent1">
                      <a:tint val="23500"/>
                      <a:satMod val="160000"/>
                      <a:alpha val="60000"/>
                    </a:schemeClr>
                  </a:gs>
                </a:gsLst>
                <a:lin ang="5400000" scaled="0"/>
              </a:gradFill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marL="0" algn="ctr" defTabSz="914400" rtl="0" eaLnBrk="1" latinLnBrk="0" hangingPunct="1"/>
                <a:endParaRPr sz="1800" kern="1200">
                  <a:solidFill>
                    <a:schemeClr val="lt1"/>
                  </a:solidFill>
                  <a:latin typeface="+mn-lt"/>
                  <a:ea typeface="+mn-ea"/>
                  <a:cs typeface="+mn-cs"/>
                </a:endParaRPr>
              </a:p>
            </p:txBody>
          </p:sp>
          <p:sp>
            <p:nvSpPr>
              <p:cNvPr id="16" name="Oval 15"/>
              <p:cNvSpPr/>
              <p:nvPr/>
            </p:nvSpPr>
            <p:spPr>
              <a:xfrm>
                <a:off x="1943100" y="5562600"/>
                <a:ext cx="431800" cy="431800"/>
              </a:xfrm>
              <a:prstGeom prst="ellipse">
                <a:avLst/>
              </a:prstGeom>
              <a:gradFill>
                <a:gsLst>
                  <a:gs pos="0">
                    <a:schemeClr val="accent1">
                      <a:tint val="66000"/>
                      <a:satMod val="160000"/>
                      <a:alpha val="60000"/>
                    </a:schemeClr>
                  </a:gs>
                  <a:gs pos="50000">
                    <a:schemeClr val="accent1">
                      <a:tint val="44500"/>
                      <a:satMod val="160000"/>
                      <a:alpha val="60000"/>
                    </a:schemeClr>
                  </a:gs>
                  <a:gs pos="100000">
                    <a:schemeClr val="accent1">
                      <a:tint val="23500"/>
                      <a:satMod val="160000"/>
                      <a:alpha val="60000"/>
                    </a:schemeClr>
                  </a:gs>
                </a:gsLst>
                <a:lin ang="5400000" scaled="0"/>
              </a:gradFill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marL="0" algn="ctr" defTabSz="914400" rtl="0" eaLnBrk="1" latinLnBrk="0" hangingPunct="1"/>
                <a:endParaRPr sz="1800" kern="1200">
                  <a:solidFill>
                    <a:schemeClr val="lt1"/>
                  </a:solidFill>
                  <a:latin typeface="+mn-lt"/>
                  <a:ea typeface="+mn-ea"/>
                  <a:cs typeface="+mn-cs"/>
                </a:endParaRPr>
              </a:p>
            </p:txBody>
          </p:sp>
          <p:sp>
            <p:nvSpPr>
              <p:cNvPr id="17" name="Oval 16"/>
              <p:cNvSpPr/>
              <p:nvPr/>
            </p:nvSpPr>
            <p:spPr>
              <a:xfrm>
                <a:off x="2362200" y="5029200"/>
                <a:ext cx="762000" cy="762000"/>
              </a:xfrm>
              <a:prstGeom prst="ellipse">
                <a:avLst/>
              </a:prstGeom>
              <a:solidFill>
                <a:schemeClr val="tx2">
                  <a:alpha val="70000"/>
                </a:schemeClr>
              </a:solidFill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/>
              </a:p>
            </p:txBody>
          </p:sp>
          <p:sp>
            <p:nvSpPr>
              <p:cNvPr id="18" name="Oval 17"/>
              <p:cNvSpPr/>
              <p:nvPr/>
            </p:nvSpPr>
            <p:spPr>
              <a:xfrm>
                <a:off x="3009900" y="4419600"/>
                <a:ext cx="355600" cy="355600"/>
              </a:xfrm>
              <a:prstGeom prst="ellipse">
                <a:avLst/>
              </a:prstGeom>
              <a:solidFill>
                <a:schemeClr val="tx2">
                  <a:alpha val="70000"/>
                </a:schemeClr>
              </a:solidFill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/>
              </a:p>
            </p:txBody>
          </p:sp>
          <p:sp>
            <p:nvSpPr>
              <p:cNvPr id="19" name="Oval 18"/>
              <p:cNvSpPr/>
              <p:nvPr/>
            </p:nvSpPr>
            <p:spPr>
              <a:xfrm>
                <a:off x="2971800" y="4648200"/>
                <a:ext cx="431800" cy="431800"/>
              </a:xfrm>
              <a:prstGeom prst="ellipse">
                <a:avLst/>
              </a:prstGeom>
              <a:gradFill>
                <a:gsLst>
                  <a:gs pos="0">
                    <a:schemeClr val="accent1">
                      <a:tint val="66000"/>
                      <a:satMod val="160000"/>
                      <a:alpha val="60000"/>
                    </a:schemeClr>
                  </a:gs>
                  <a:gs pos="50000">
                    <a:schemeClr val="accent1">
                      <a:tint val="44500"/>
                      <a:satMod val="160000"/>
                      <a:alpha val="60000"/>
                    </a:schemeClr>
                  </a:gs>
                  <a:gs pos="100000">
                    <a:schemeClr val="accent1">
                      <a:tint val="23500"/>
                      <a:satMod val="160000"/>
                      <a:alpha val="60000"/>
                    </a:schemeClr>
                  </a:gs>
                </a:gsLst>
                <a:lin ang="5400000" scaled="0"/>
              </a:gradFill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marL="0" algn="ctr" defTabSz="914400" rtl="0" eaLnBrk="1" latinLnBrk="0" hangingPunct="1"/>
                <a:endParaRPr sz="1800" kern="1200">
                  <a:solidFill>
                    <a:schemeClr val="lt1"/>
                  </a:solidFill>
                  <a:latin typeface="+mn-lt"/>
                  <a:ea typeface="+mn-ea"/>
                  <a:cs typeface="+mn-cs"/>
                </a:endParaRPr>
              </a:p>
            </p:txBody>
          </p:sp>
          <p:sp>
            <p:nvSpPr>
              <p:cNvPr id="20" name="Oval 19"/>
              <p:cNvSpPr/>
              <p:nvPr/>
            </p:nvSpPr>
            <p:spPr>
              <a:xfrm>
                <a:off x="3314700" y="4724400"/>
                <a:ext cx="203200" cy="203200"/>
              </a:xfrm>
              <a:prstGeom prst="ellipse">
                <a:avLst/>
              </a:prstGeom>
              <a:gradFill>
                <a:gsLst>
                  <a:gs pos="0">
                    <a:schemeClr val="accent1">
                      <a:tint val="66000"/>
                      <a:satMod val="160000"/>
                      <a:alpha val="60000"/>
                    </a:schemeClr>
                  </a:gs>
                  <a:gs pos="50000">
                    <a:schemeClr val="accent1">
                      <a:tint val="44500"/>
                      <a:satMod val="160000"/>
                      <a:alpha val="60000"/>
                    </a:schemeClr>
                  </a:gs>
                  <a:gs pos="100000">
                    <a:schemeClr val="accent1">
                      <a:tint val="23500"/>
                      <a:satMod val="160000"/>
                      <a:alpha val="60000"/>
                    </a:schemeClr>
                  </a:gs>
                </a:gsLst>
                <a:lin ang="5400000" scaled="0"/>
              </a:gradFill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marL="0" algn="ctr" defTabSz="914400" rtl="0" eaLnBrk="1" latinLnBrk="0" hangingPunct="1"/>
                <a:endParaRPr sz="1800" kern="1200">
                  <a:solidFill>
                    <a:schemeClr val="lt1"/>
                  </a:solidFill>
                  <a:latin typeface="+mn-lt"/>
                  <a:ea typeface="+mn-ea"/>
                  <a:cs typeface="+mn-cs"/>
                </a:endParaRPr>
              </a:p>
            </p:txBody>
          </p:sp>
          <p:sp>
            <p:nvSpPr>
              <p:cNvPr id="21" name="Oval 20"/>
              <p:cNvSpPr/>
              <p:nvPr/>
            </p:nvSpPr>
            <p:spPr>
              <a:xfrm>
                <a:off x="3619500" y="5029200"/>
                <a:ext cx="203200" cy="203200"/>
              </a:xfrm>
              <a:prstGeom prst="ellipse">
                <a:avLst/>
              </a:prstGeom>
              <a:solidFill>
                <a:schemeClr val="tx2">
                  <a:alpha val="70000"/>
                </a:schemeClr>
              </a:solidFill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/>
              </a:p>
            </p:txBody>
          </p:sp>
          <p:sp>
            <p:nvSpPr>
              <p:cNvPr id="22" name="Oval 21"/>
              <p:cNvSpPr/>
              <p:nvPr/>
            </p:nvSpPr>
            <p:spPr>
              <a:xfrm>
                <a:off x="1384300" y="5486400"/>
                <a:ext cx="127000" cy="127000"/>
              </a:xfrm>
              <a:prstGeom prst="ellipse">
                <a:avLst/>
              </a:prstGeom>
              <a:solidFill>
                <a:schemeClr val="tx2">
                  <a:alpha val="70000"/>
                </a:schemeClr>
              </a:solidFill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/>
              </a:p>
            </p:txBody>
          </p:sp>
          <p:sp>
            <p:nvSpPr>
              <p:cNvPr id="23" name="Oval 22"/>
              <p:cNvSpPr/>
              <p:nvPr/>
            </p:nvSpPr>
            <p:spPr>
              <a:xfrm>
                <a:off x="3505200" y="5257800"/>
                <a:ext cx="203200" cy="203200"/>
              </a:xfrm>
              <a:prstGeom prst="ellipse">
                <a:avLst/>
              </a:prstGeom>
              <a:solidFill>
                <a:schemeClr val="tx2">
                  <a:alpha val="70000"/>
                </a:schemeClr>
              </a:solidFill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/>
              </a:p>
            </p:txBody>
          </p:sp>
          <p:sp>
            <p:nvSpPr>
              <p:cNvPr id="24" name="Oval 23"/>
              <p:cNvSpPr/>
              <p:nvPr/>
            </p:nvSpPr>
            <p:spPr>
              <a:xfrm>
                <a:off x="1295400" y="5664200"/>
                <a:ext cx="127000" cy="127000"/>
              </a:xfrm>
              <a:prstGeom prst="ellipse">
                <a:avLst/>
              </a:prstGeom>
              <a:solidFill>
                <a:schemeClr val="tx2">
                  <a:alpha val="70000"/>
                </a:schemeClr>
              </a:solidFill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/>
              </a:p>
            </p:txBody>
          </p:sp>
          <p:sp>
            <p:nvSpPr>
              <p:cNvPr id="25" name="Oval 24"/>
              <p:cNvSpPr/>
              <p:nvPr/>
            </p:nvSpPr>
            <p:spPr>
              <a:xfrm>
                <a:off x="1447800" y="5511800"/>
                <a:ext cx="127000" cy="127000"/>
              </a:xfrm>
              <a:prstGeom prst="ellipse">
                <a:avLst/>
              </a:prstGeom>
              <a:gradFill>
                <a:gsLst>
                  <a:gs pos="0">
                    <a:schemeClr val="accent1">
                      <a:tint val="66000"/>
                      <a:satMod val="160000"/>
                      <a:alpha val="60000"/>
                    </a:schemeClr>
                  </a:gs>
                  <a:gs pos="50000">
                    <a:schemeClr val="accent1">
                      <a:tint val="44500"/>
                      <a:satMod val="160000"/>
                      <a:alpha val="60000"/>
                    </a:schemeClr>
                  </a:gs>
                  <a:gs pos="100000">
                    <a:schemeClr val="accent1">
                      <a:tint val="23500"/>
                      <a:satMod val="160000"/>
                      <a:alpha val="60000"/>
                    </a:schemeClr>
                  </a:gs>
                </a:gsLst>
                <a:lin ang="5400000" scaled="0"/>
              </a:gradFill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marL="0" algn="ctr" defTabSz="914400" rtl="0" eaLnBrk="1" latinLnBrk="0" hangingPunct="1"/>
                <a:endParaRPr sz="1800" kern="1200">
                  <a:solidFill>
                    <a:schemeClr val="lt1"/>
                  </a:solidFill>
                  <a:latin typeface="+mn-lt"/>
                  <a:ea typeface="+mn-ea"/>
                  <a:cs typeface="+mn-cs"/>
                </a:endParaRPr>
              </a:p>
            </p:txBody>
          </p:sp>
          <p:sp>
            <p:nvSpPr>
              <p:cNvPr id="26" name="Oval 25"/>
              <p:cNvSpPr/>
              <p:nvPr/>
            </p:nvSpPr>
            <p:spPr>
              <a:xfrm>
                <a:off x="1600200" y="5486400"/>
                <a:ext cx="127000" cy="127000"/>
              </a:xfrm>
              <a:prstGeom prst="ellipse">
                <a:avLst/>
              </a:prstGeom>
              <a:solidFill>
                <a:schemeClr val="tx2">
                  <a:alpha val="70000"/>
                </a:schemeClr>
              </a:solidFill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/>
              </a:p>
            </p:txBody>
          </p:sp>
          <p:sp>
            <p:nvSpPr>
              <p:cNvPr id="27" name="Oval 26"/>
              <p:cNvSpPr/>
              <p:nvPr/>
            </p:nvSpPr>
            <p:spPr>
              <a:xfrm>
                <a:off x="3352800" y="5943600"/>
                <a:ext cx="533400" cy="533400"/>
              </a:xfrm>
              <a:prstGeom prst="ellipse">
                <a:avLst/>
              </a:prstGeom>
              <a:gradFill>
                <a:gsLst>
                  <a:gs pos="0">
                    <a:schemeClr val="accent1">
                      <a:tint val="66000"/>
                      <a:satMod val="160000"/>
                      <a:alpha val="60000"/>
                    </a:schemeClr>
                  </a:gs>
                  <a:gs pos="50000">
                    <a:schemeClr val="accent1">
                      <a:tint val="44500"/>
                      <a:satMod val="160000"/>
                      <a:alpha val="60000"/>
                    </a:schemeClr>
                  </a:gs>
                  <a:gs pos="100000">
                    <a:schemeClr val="accent1">
                      <a:tint val="23500"/>
                      <a:satMod val="160000"/>
                      <a:alpha val="60000"/>
                    </a:schemeClr>
                  </a:gs>
                </a:gsLst>
                <a:lin ang="5400000" scaled="0"/>
              </a:gradFill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marL="0" algn="ctr" defTabSz="914400" rtl="0" eaLnBrk="1" latinLnBrk="0" hangingPunct="1"/>
                <a:endParaRPr sz="1800" kern="1200">
                  <a:solidFill>
                    <a:schemeClr val="lt1"/>
                  </a:solidFill>
                  <a:latin typeface="+mn-lt"/>
                  <a:ea typeface="+mn-ea"/>
                  <a:cs typeface="+mn-cs"/>
                </a:endParaRPr>
              </a:p>
            </p:txBody>
          </p:sp>
          <p:sp>
            <p:nvSpPr>
              <p:cNvPr id="28" name="Freeform 27"/>
              <p:cNvSpPr/>
              <p:nvPr/>
            </p:nvSpPr>
            <p:spPr>
              <a:xfrm flipV="1">
                <a:off x="5486400" y="0"/>
                <a:ext cx="1143001" cy="975613"/>
              </a:xfrm>
              <a:custGeom>
                <a:avLst/>
                <a:gdLst>
                  <a:gd name="connsiteX0" fmla="*/ 0 w 1143000"/>
                  <a:gd name="connsiteY0" fmla="*/ 571500 h 1143000"/>
                  <a:gd name="connsiteX1" fmla="*/ 167389 w 1143000"/>
                  <a:gd name="connsiteY1" fmla="*/ 167389 h 1143000"/>
                  <a:gd name="connsiteX2" fmla="*/ 571501 w 1143000"/>
                  <a:gd name="connsiteY2" fmla="*/ 1 h 1143000"/>
                  <a:gd name="connsiteX3" fmla="*/ 975612 w 1143000"/>
                  <a:gd name="connsiteY3" fmla="*/ 167390 h 1143000"/>
                  <a:gd name="connsiteX4" fmla="*/ 1143000 w 1143000"/>
                  <a:gd name="connsiteY4" fmla="*/ 571502 h 1143000"/>
                  <a:gd name="connsiteX5" fmla="*/ 975611 w 1143000"/>
                  <a:gd name="connsiteY5" fmla="*/ 975614 h 1143000"/>
                  <a:gd name="connsiteX6" fmla="*/ 571499 w 1143000"/>
                  <a:gd name="connsiteY6" fmla="*/ 1143002 h 1143000"/>
                  <a:gd name="connsiteX7" fmla="*/ 167387 w 1143000"/>
                  <a:gd name="connsiteY7" fmla="*/ 975613 h 1143000"/>
                  <a:gd name="connsiteX8" fmla="*/ -1 w 1143000"/>
                  <a:gd name="connsiteY8" fmla="*/ 571501 h 1143000"/>
                  <a:gd name="connsiteX9" fmla="*/ 0 w 1143000"/>
                  <a:gd name="connsiteY9" fmla="*/ 571500 h 1143000"/>
                  <a:gd name="connsiteX0" fmla="*/ 1 w 1143001"/>
                  <a:gd name="connsiteY0" fmla="*/ 571499 h 1042965"/>
                  <a:gd name="connsiteX1" fmla="*/ 167390 w 1143001"/>
                  <a:gd name="connsiteY1" fmla="*/ 167388 h 1042965"/>
                  <a:gd name="connsiteX2" fmla="*/ 571502 w 1143001"/>
                  <a:gd name="connsiteY2" fmla="*/ 0 h 1042965"/>
                  <a:gd name="connsiteX3" fmla="*/ 975613 w 1143001"/>
                  <a:gd name="connsiteY3" fmla="*/ 167389 h 1042965"/>
                  <a:gd name="connsiteX4" fmla="*/ 1143001 w 1143001"/>
                  <a:gd name="connsiteY4" fmla="*/ 571501 h 1042965"/>
                  <a:gd name="connsiteX5" fmla="*/ 975612 w 1143001"/>
                  <a:gd name="connsiteY5" fmla="*/ 975613 h 1042965"/>
                  <a:gd name="connsiteX6" fmla="*/ 167388 w 1143001"/>
                  <a:gd name="connsiteY6" fmla="*/ 975612 h 1042965"/>
                  <a:gd name="connsiteX7" fmla="*/ 0 w 1143001"/>
                  <a:gd name="connsiteY7" fmla="*/ 571500 h 1042965"/>
                  <a:gd name="connsiteX8" fmla="*/ 1 w 1143001"/>
                  <a:gd name="connsiteY8" fmla="*/ 571499 h 1042965"/>
                  <a:gd name="connsiteX0" fmla="*/ 1 w 1143001"/>
                  <a:gd name="connsiteY0" fmla="*/ 571499 h 975613"/>
                  <a:gd name="connsiteX1" fmla="*/ 167390 w 1143001"/>
                  <a:gd name="connsiteY1" fmla="*/ 167388 h 975613"/>
                  <a:gd name="connsiteX2" fmla="*/ 571502 w 1143001"/>
                  <a:gd name="connsiteY2" fmla="*/ 0 h 975613"/>
                  <a:gd name="connsiteX3" fmla="*/ 975613 w 1143001"/>
                  <a:gd name="connsiteY3" fmla="*/ 167389 h 975613"/>
                  <a:gd name="connsiteX4" fmla="*/ 1143001 w 1143001"/>
                  <a:gd name="connsiteY4" fmla="*/ 571501 h 975613"/>
                  <a:gd name="connsiteX5" fmla="*/ 975612 w 1143001"/>
                  <a:gd name="connsiteY5" fmla="*/ 975613 h 975613"/>
                  <a:gd name="connsiteX6" fmla="*/ 167388 w 1143001"/>
                  <a:gd name="connsiteY6" fmla="*/ 975612 h 975613"/>
                  <a:gd name="connsiteX7" fmla="*/ 0 w 1143001"/>
                  <a:gd name="connsiteY7" fmla="*/ 571500 h 975613"/>
                  <a:gd name="connsiteX8" fmla="*/ 1 w 1143001"/>
                  <a:gd name="connsiteY8" fmla="*/ 571499 h 975613"/>
                </a:gdLst>
                <a:ahLst/>
                <a:cxnLst>
                  <a:cxn ang="0">
                    <a:pos x="connsiteX0" y="connsiteY0"/>
                  </a:cxn>
                  <a:cxn ang="0">
                    <a:pos x="connsiteX1" y="connsiteY1"/>
                  </a:cxn>
                  <a:cxn ang="0">
                    <a:pos x="connsiteX2" y="connsiteY2"/>
                  </a:cxn>
                  <a:cxn ang="0">
                    <a:pos x="connsiteX3" y="connsiteY3"/>
                  </a:cxn>
                  <a:cxn ang="0">
                    <a:pos x="connsiteX4" y="connsiteY4"/>
                  </a:cxn>
                  <a:cxn ang="0">
                    <a:pos x="connsiteX5" y="connsiteY5"/>
                  </a:cxn>
                  <a:cxn ang="0">
                    <a:pos x="connsiteX6" y="connsiteY6"/>
                  </a:cxn>
                  <a:cxn ang="0">
                    <a:pos x="connsiteX7" y="connsiteY7"/>
                  </a:cxn>
                  <a:cxn ang="0">
                    <a:pos x="connsiteX8" y="connsiteY8"/>
                  </a:cxn>
                </a:cxnLst>
                <a:rect l="l" t="t" r="r" b="b"/>
                <a:pathLst>
                  <a:path w="1143001" h="975613">
                    <a:moveTo>
                      <a:pt x="1" y="571499"/>
                    </a:moveTo>
                    <a:cubicBezTo>
                      <a:pt x="1" y="419928"/>
                      <a:pt x="60213" y="274564"/>
                      <a:pt x="167390" y="167388"/>
                    </a:cubicBezTo>
                    <a:cubicBezTo>
                      <a:pt x="274567" y="60211"/>
                      <a:pt x="419931" y="0"/>
                      <a:pt x="571502" y="0"/>
                    </a:cubicBezTo>
                    <a:cubicBezTo>
                      <a:pt x="723073" y="0"/>
                      <a:pt x="868437" y="60212"/>
                      <a:pt x="975613" y="167389"/>
                    </a:cubicBezTo>
                    <a:cubicBezTo>
                      <a:pt x="1082790" y="274566"/>
                      <a:pt x="1143001" y="419930"/>
                      <a:pt x="1143001" y="571501"/>
                    </a:cubicBezTo>
                    <a:cubicBezTo>
                      <a:pt x="1143001" y="723072"/>
                      <a:pt x="1138214" y="908261"/>
                      <a:pt x="975612" y="975613"/>
                    </a:cubicBezTo>
                    <a:lnTo>
                      <a:pt x="167388" y="975612"/>
                    </a:lnTo>
                    <a:cubicBezTo>
                      <a:pt x="60211" y="868435"/>
                      <a:pt x="0" y="723071"/>
                      <a:pt x="0" y="571500"/>
                    </a:cubicBezTo>
                    <a:lnTo>
                      <a:pt x="1" y="571499"/>
                    </a:lnTo>
                    <a:close/>
                  </a:path>
                </a:pathLst>
              </a:custGeom>
              <a:gradFill>
                <a:gsLst>
                  <a:gs pos="0">
                    <a:schemeClr val="accent1">
                      <a:tint val="66000"/>
                      <a:satMod val="160000"/>
                      <a:alpha val="60000"/>
                    </a:schemeClr>
                  </a:gs>
                  <a:gs pos="50000">
                    <a:schemeClr val="accent1">
                      <a:tint val="44500"/>
                      <a:satMod val="160000"/>
                      <a:alpha val="60000"/>
                    </a:schemeClr>
                  </a:gs>
                  <a:gs pos="100000">
                    <a:schemeClr val="accent1">
                      <a:tint val="23500"/>
                      <a:satMod val="160000"/>
                      <a:alpha val="60000"/>
                    </a:schemeClr>
                  </a:gs>
                </a:gsLst>
                <a:lin ang="5400000" scaled="0"/>
              </a:gradFill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/>
              </a:p>
            </p:txBody>
          </p:sp>
          <p:sp>
            <p:nvSpPr>
              <p:cNvPr id="29" name="Oval 28"/>
              <p:cNvSpPr/>
              <p:nvPr/>
            </p:nvSpPr>
            <p:spPr>
              <a:xfrm flipV="1">
                <a:off x="7391402" y="759714"/>
                <a:ext cx="914400" cy="914400"/>
              </a:xfrm>
              <a:prstGeom prst="ellipse">
                <a:avLst/>
              </a:prstGeom>
              <a:solidFill>
                <a:schemeClr val="tx2">
                  <a:alpha val="70000"/>
                </a:schemeClr>
              </a:solidFill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/>
              </a:p>
            </p:txBody>
          </p:sp>
          <p:sp>
            <p:nvSpPr>
              <p:cNvPr id="30" name="Oval 29"/>
              <p:cNvSpPr/>
              <p:nvPr/>
            </p:nvSpPr>
            <p:spPr>
              <a:xfrm flipV="1">
                <a:off x="5638802" y="607314"/>
                <a:ext cx="457200" cy="457200"/>
              </a:xfrm>
              <a:prstGeom prst="ellipse">
                <a:avLst/>
              </a:prstGeom>
              <a:gradFill>
                <a:gsLst>
                  <a:gs pos="0">
                    <a:schemeClr val="accent1">
                      <a:tint val="66000"/>
                      <a:satMod val="160000"/>
                      <a:alpha val="60000"/>
                    </a:schemeClr>
                  </a:gs>
                  <a:gs pos="50000">
                    <a:schemeClr val="accent1">
                      <a:tint val="44500"/>
                      <a:satMod val="160000"/>
                      <a:alpha val="60000"/>
                    </a:schemeClr>
                  </a:gs>
                  <a:gs pos="100000">
                    <a:schemeClr val="accent1">
                      <a:tint val="23500"/>
                      <a:satMod val="160000"/>
                      <a:alpha val="60000"/>
                    </a:schemeClr>
                  </a:gs>
                </a:gsLst>
                <a:lin ang="5400000" scaled="0"/>
              </a:gradFill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marL="0" algn="ctr" defTabSz="914400" rtl="0" eaLnBrk="1" latinLnBrk="0" hangingPunct="1"/>
                <a:endParaRPr sz="1800" kern="1200">
                  <a:solidFill>
                    <a:schemeClr val="lt1"/>
                  </a:solidFill>
                  <a:latin typeface="+mn-lt"/>
                  <a:ea typeface="+mn-ea"/>
                  <a:cs typeface="+mn-cs"/>
                </a:endParaRPr>
              </a:p>
            </p:txBody>
          </p:sp>
          <p:sp>
            <p:nvSpPr>
              <p:cNvPr id="31" name="Oval 30"/>
              <p:cNvSpPr/>
              <p:nvPr/>
            </p:nvSpPr>
            <p:spPr>
              <a:xfrm flipV="1">
                <a:off x="7162802" y="150114"/>
                <a:ext cx="762000" cy="762000"/>
              </a:xfrm>
              <a:prstGeom prst="ellipse">
                <a:avLst/>
              </a:prstGeom>
              <a:gradFill>
                <a:gsLst>
                  <a:gs pos="0">
                    <a:schemeClr val="accent1">
                      <a:tint val="66000"/>
                      <a:satMod val="160000"/>
                      <a:alpha val="60000"/>
                    </a:schemeClr>
                  </a:gs>
                  <a:gs pos="50000">
                    <a:schemeClr val="accent1">
                      <a:tint val="44500"/>
                      <a:satMod val="160000"/>
                      <a:alpha val="60000"/>
                    </a:schemeClr>
                  </a:gs>
                  <a:gs pos="100000">
                    <a:schemeClr val="accent1">
                      <a:tint val="23500"/>
                      <a:satMod val="160000"/>
                      <a:alpha val="60000"/>
                    </a:schemeClr>
                  </a:gs>
                </a:gsLst>
                <a:lin ang="5400000" scaled="0"/>
              </a:gradFill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marL="0" algn="ctr" defTabSz="914400" rtl="0" eaLnBrk="1" latinLnBrk="0" hangingPunct="1"/>
                <a:endParaRPr sz="1800" kern="1200">
                  <a:solidFill>
                    <a:schemeClr val="lt1"/>
                  </a:solidFill>
                  <a:latin typeface="+mn-lt"/>
                  <a:ea typeface="+mn-ea"/>
                  <a:cs typeface="+mn-cs"/>
                </a:endParaRPr>
              </a:p>
            </p:txBody>
          </p:sp>
          <p:sp>
            <p:nvSpPr>
              <p:cNvPr id="32" name="Oval 31"/>
              <p:cNvSpPr/>
              <p:nvPr/>
            </p:nvSpPr>
            <p:spPr>
              <a:xfrm flipV="1">
                <a:off x="6477002" y="772414"/>
                <a:ext cx="457200" cy="457200"/>
              </a:xfrm>
              <a:prstGeom prst="ellipse">
                <a:avLst/>
              </a:prstGeom>
              <a:gradFill>
                <a:gsLst>
                  <a:gs pos="0">
                    <a:schemeClr val="accent1">
                      <a:tint val="66000"/>
                      <a:satMod val="160000"/>
                      <a:alpha val="60000"/>
                    </a:schemeClr>
                  </a:gs>
                  <a:gs pos="50000">
                    <a:schemeClr val="accent1">
                      <a:tint val="44500"/>
                      <a:satMod val="160000"/>
                      <a:alpha val="60000"/>
                    </a:schemeClr>
                  </a:gs>
                  <a:gs pos="100000">
                    <a:schemeClr val="accent1">
                      <a:tint val="23500"/>
                      <a:satMod val="160000"/>
                      <a:alpha val="60000"/>
                    </a:schemeClr>
                  </a:gs>
                </a:gsLst>
                <a:lin ang="5400000" scaled="0"/>
              </a:gradFill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marL="0" algn="ctr" defTabSz="914400" rtl="0" eaLnBrk="1" latinLnBrk="0" hangingPunct="1"/>
                <a:endParaRPr sz="1800" kern="1200">
                  <a:solidFill>
                    <a:schemeClr val="lt1"/>
                  </a:solidFill>
                  <a:latin typeface="+mn-lt"/>
                  <a:ea typeface="+mn-ea"/>
                  <a:cs typeface="+mn-cs"/>
                </a:endParaRPr>
              </a:p>
            </p:txBody>
          </p:sp>
          <p:sp>
            <p:nvSpPr>
              <p:cNvPr id="33" name="Oval 32"/>
              <p:cNvSpPr/>
              <p:nvPr/>
            </p:nvSpPr>
            <p:spPr>
              <a:xfrm flipV="1">
                <a:off x="6781802" y="1166114"/>
                <a:ext cx="355600" cy="355600"/>
              </a:xfrm>
              <a:prstGeom prst="ellipse">
                <a:avLst/>
              </a:prstGeom>
              <a:solidFill>
                <a:schemeClr val="tx2">
                  <a:alpha val="70000"/>
                </a:schemeClr>
              </a:solidFill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/>
              </a:p>
            </p:txBody>
          </p:sp>
          <p:sp>
            <p:nvSpPr>
              <p:cNvPr id="34" name="Oval 33"/>
              <p:cNvSpPr/>
              <p:nvPr/>
            </p:nvSpPr>
            <p:spPr>
              <a:xfrm flipV="1">
                <a:off x="6743702" y="861314"/>
                <a:ext cx="431800" cy="431800"/>
              </a:xfrm>
              <a:prstGeom prst="ellipse">
                <a:avLst/>
              </a:prstGeom>
              <a:solidFill>
                <a:schemeClr val="tx2">
                  <a:alpha val="70000"/>
                </a:schemeClr>
              </a:solidFill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/>
              </a:p>
            </p:txBody>
          </p:sp>
          <p:sp>
            <p:nvSpPr>
              <p:cNvPr id="35" name="Oval 34"/>
              <p:cNvSpPr/>
              <p:nvPr/>
            </p:nvSpPr>
            <p:spPr>
              <a:xfrm flipV="1">
                <a:off x="7162802" y="1064514"/>
                <a:ext cx="762000" cy="762000"/>
              </a:xfrm>
              <a:prstGeom prst="ellipse">
                <a:avLst/>
              </a:prstGeom>
              <a:gradFill>
                <a:gsLst>
                  <a:gs pos="0">
                    <a:schemeClr val="accent1">
                      <a:tint val="66000"/>
                      <a:satMod val="160000"/>
                      <a:alpha val="60000"/>
                    </a:schemeClr>
                  </a:gs>
                  <a:gs pos="50000">
                    <a:schemeClr val="accent1">
                      <a:tint val="44500"/>
                      <a:satMod val="160000"/>
                      <a:alpha val="60000"/>
                    </a:schemeClr>
                  </a:gs>
                  <a:gs pos="100000">
                    <a:schemeClr val="accent1">
                      <a:tint val="23500"/>
                      <a:satMod val="160000"/>
                      <a:alpha val="60000"/>
                    </a:schemeClr>
                  </a:gs>
                </a:gsLst>
                <a:lin ang="5400000" scaled="0"/>
              </a:gradFill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marL="0" algn="ctr" defTabSz="914400" rtl="0" eaLnBrk="1" latinLnBrk="0" hangingPunct="1"/>
                <a:endParaRPr sz="1800" kern="1200">
                  <a:solidFill>
                    <a:schemeClr val="lt1"/>
                  </a:solidFill>
                  <a:latin typeface="+mn-lt"/>
                  <a:ea typeface="+mn-ea"/>
                  <a:cs typeface="+mn-cs"/>
                </a:endParaRPr>
              </a:p>
            </p:txBody>
          </p:sp>
          <p:sp>
            <p:nvSpPr>
              <p:cNvPr id="36" name="Oval 35"/>
              <p:cNvSpPr/>
              <p:nvPr/>
            </p:nvSpPr>
            <p:spPr>
              <a:xfrm flipV="1">
                <a:off x="7810502" y="2080514"/>
                <a:ext cx="355600" cy="355600"/>
              </a:xfrm>
              <a:prstGeom prst="ellipse">
                <a:avLst/>
              </a:prstGeom>
              <a:solidFill>
                <a:schemeClr val="tx2">
                  <a:alpha val="70000"/>
                </a:schemeClr>
              </a:solidFill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/>
              </a:p>
            </p:txBody>
          </p:sp>
          <p:sp>
            <p:nvSpPr>
              <p:cNvPr id="37" name="Oval 36"/>
              <p:cNvSpPr/>
              <p:nvPr/>
            </p:nvSpPr>
            <p:spPr>
              <a:xfrm flipV="1">
                <a:off x="7772402" y="1775714"/>
                <a:ext cx="431800" cy="431800"/>
              </a:xfrm>
              <a:prstGeom prst="ellipse">
                <a:avLst/>
              </a:prstGeom>
              <a:solidFill>
                <a:schemeClr val="tx2">
                  <a:alpha val="70000"/>
                </a:schemeClr>
              </a:solidFill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/>
              </a:p>
            </p:txBody>
          </p:sp>
          <p:sp>
            <p:nvSpPr>
              <p:cNvPr id="38" name="Oval 37"/>
              <p:cNvSpPr/>
              <p:nvPr/>
            </p:nvSpPr>
            <p:spPr>
              <a:xfrm flipV="1">
                <a:off x="8115302" y="1928114"/>
                <a:ext cx="203200" cy="203200"/>
              </a:xfrm>
              <a:prstGeom prst="ellipse">
                <a:avLst/>
              </a:prstGeom>
              <a:gradFill>
                <a:gsLst>
                  <a:gs pos="0">
                    <a:schemeClr val="accent1">
                      <a:tint val="66000"/>
                      <a:satMod val="160000"/>
                      <a:alpha val="60000"/>
                    </a:schemeClr>
                  </a:gs>
                  <a:gs pos="50000">
                    <a:schemeClr val="accent1">
                      <a:tint val="44500"/>
                      <a:satMod val="160000"/>
                      <a:alpha val="60000"/>
                    </a:schemeClr>
                  </a:gs>
                  <a:gs pos="100000">
                    <a:schemeClr val="accent1">
                      <a:tint val="23500"/>
                      <a:satMod val="160000"/>
                      <a:alpha val="60000"/>
                    </a:schemeClr>
                  </a:gs>
                </a:gsLst>
                <a:lin ang="5400000" scaled="0"/>
              </a:gradFill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marL="0" algn="ctr" defTabSz="914400" rtl="0" eaLnBrk="1" latinLnBrk="0" hangingPunct="1"/>
                <a:endParaRPr sz="1800" kern="1200">
                  <a:solidFill>
                    <a:schemeClr val="lt1"/>
                  </a:solidFill>
                  <a:latin typeface="+mn-lt"/>
                  <a:ea typeface="+mn-ea"/>
                  <a:cs typeface="+mn-cs"/>
                </a:endParaRPr>
              </a:p>
            </p:txBody>
          </p:sp>
          <p:sp>
            <p:nvSpPr>
              <p:cNvPr id="39" name="Oval 38"/>
              <p:cNvSpPr/>
              <p:nvPr/>
            </p:nvSpPr>
            <p:spPr>
              <a:xfrm flipV="1">
                <a:off x="8420102" y="1623314"/>
                <a:ext cx="203200" cy="203200"/>
              </a:xfrm>
              <a:prstGeom prst="ellipse">
                <a:avLst/>
              </a:prstGeom>
              <a:solidFill>
                <a:schemeClr val="tx2">
                  <a:alpha val="70000"/>
                </a:schemeClr>
              </a:solidFill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/>
              </a:p>
            </p:txBody>
          </p:sp>
          <p:sp>
            <p:nvSpPr>
              <p:cNvPr id="40" name="Oval 39"/>
              <p:cNvSpPr/>
              <p:nvPr/>
            </p:nvSpPr>
            <p:spPr>
              <a:xfrm flipV="1">
                <a:off x="6184902" y="1242314"/>
                <a:ext cx="127000" cy="127000"/>
              </a:xfrm>
              <a:prstGeom prst="ellipse">
                <a:avLst/>
              </a:prstGeom>
              <a:solidFill>
                <a:schemeClr val="tx2">
                  <a:alpha val="70000"/>
                </a:schemeClr>
              </a:solidFill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/>
              </a:p>
            </p:txBody>
          </p:sp>
          <p:sp>
            <p:nvSpPr>
              <p:cNvPr id="41" name="Oval 40"/>
              <p:cNvSpPr/>
              <p:nvPr/>
            </p:nvSpPr>
            <p:spPr>
              <a:xfrm flipV="1">
                <a:off x="8305802" y="1394714"/>
                <a:ext cx="203200" cy="203200"/>
              </a:xfrm>
              <a:prstGeom prst="ellipse">
                <a:avLst/>
              </a:prstGeom>
              <a:solidFill>
                <a:schemeClr val="tx2">
                  <a:alpha val="70000"/>
                </a:schemeClr>
              </a:solidFill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/>
              </a:p>
            </p:txBody>
          </p:sp>
          <p:sp>
            <p:nvSpPr>
              <p:cNvPr id="42" name="Oval 41"/>
              <p:cNvSpPr/>
              <p:nvPr/>
            </p:nvSpPr>
            <p:spPr>
              <a:xfrm flipV="1">
                <a:off x="6096002" y="1064514"/>
                <a:ext cx="127000" cy="127000"/>
              </a:xfrm>
              <a:prstGeom prst="ellipse">
                <a:avLst/>
              </a:prstGeom>
              <a:gradFill>
                <a:gsLst>
                  <a:gs pos="0">
                    <a:schemeClr val="accent1">
                      <a:tint val="66000"/>
                      <a:satMod val="160000"/>
                      <a:alpha val="60000"/>
                    </a:schemeClr>
                  </a:gs>
                  <a:gs pos="50000">
                    <a:schemeClr val="accent1">
                      <a:tint val="44500"/>
                      <a:satMod val="160000"/>
                      <a:alpha val="60000"/>
                    </a:schemeClr>
                  </a:gs>
                  <a:gs pos="100000">
                    <a:schemeClr val="accent1">
                      <a:tint val="23500"/>
                      <a:satMod val="160000"/>
                      <a:alpha val="60000"/>
                    </a:schemeClr>
                  </a:gs>
                </a:gsLst>
                <a:lin ang="5400000" scaled="0"/>
              </a:gradFill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marL="0" algn="ctr" defTabSz="914400" rtl="0" eaLnBrk="1" latinLnBrk="0" hangingPunct="1"/>
                <a:endParaRPr sz="1800" kern="1200">
                  <a:solidFill>
                    <a:schemeClr val="lt1"/>
                  </a:solidFill>
                  <a:latin typeface="+mn-lt"/>
                  <a:ea typeface="+mn-ea"/>
                  <a:cs typeface="+mn-cs"/>
                </a:endParaRPr>
              </a:p>
            </p:txBody>
          </p:sp>
          <p:sp>
            <p:nvSpPr>
              <p:cNvPr id="43" name="Oval 42"/>
              <p:cNvSpPr/>
              <p:nvPr/>
            </p:nvSpPr>
            <p:spPr>
              <a:xfrm flipV="1">
                <a:off x="6248402" y="1216914"/>
                <a:ext cx="127000" cy="127000"/>
              </a:xfrm>
              <a:prstGeom prst="ellipse">
                <a:avLst/>
              </a:prstGeom>
              <a:gradFill>
                <a:gsLst>
                  <a:gs pos="0">
                    <a:schemeClr val="accent1">
                      <a:tint val="66000"/>
                      <a:satMod val="160000"/>
                      <a:alpha val="60000"/>
                    </a:schemeClr>
                  </a:gs>
                  <a:gs pos="50000">
                    <a:schemeClr val="accent1">
                      <a:tint val="44500"/>
                      <a:satMod val="160000"/>
                      <a:alpha val="60000"/>
                    </a:schemeClr>
                  </a:gs>
                  <a:gs pos="100000">
                    <a:schemeClr val="accent1">
                      <a:tint val="23500"/>
                      <a:satMod val="160000"/>
                      <a:alpha val="60000"/>
                    </a:schemeClr>
                  </a:gs>
                </a:gsLst>
                <a:lin ang="5400000" scaled="0"/>
              </a:gradFill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marL="0" algn="ctr" defTabSz="914400" rtl="0" eaLnBrk="1" latinLnBrk="0" hangingPunct="1"/>
                <a:endParaRPr sz="1800" kern="1200">
                  <a:solidFill>
                    <a:schemeClr val="lt1"/>
                  </a:solidFill>
                  <a:latin typeface="+mn-lt"/>
                  <a:ea typeface="+mn-ea"/>
                  <a:cs typeface="+mn-cs"/>
                </a:endParaRPr>
              </a:p>
            </p:txBody>
          </p:sp>
          <p:sp>
            <p:nvSpPr>
              <p:cNvPr id="44" name="Oval 43"/>
              <p:cNvSpPr/>
              <p:nvPr/>
            </p:nvSpPr>
            <p:spPr>
              <a:xfrm flipV="1">
                <a:off x="6400802" y="1242314"/>
                <a:ext cx="127000" cy="127000"/>
              </a:xfrm>
              <a:prstGeom prst="ellipse">
                <a:avLst/>
              </a:prstGeom>
              <a:solidFill>
                <a:schemeClr val="tx2">
                  <a:alpha val="70000"/>
                </a:schemeClr>
              </a:solidFill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/>
              </a:p>
            </p:txBody>
          </p:sp>
          <p:sp>
            <p:nvSpPr>
              <p:cNvPr id="45" name="Oval 44"/>
              <p:cNvSpPr/>
              <p:nvPr/>
            </p:nvSpPr>
            <p:spPr>
              <a:xfrm flipV="1">
                <a:off x="8153402" y="378714"/>
                <a:ext cx="533400" cy="533400"/>
              </a:xfrm>
              <a:prstGeom prst="ellipse">
                <a:avLst/>
              </a:prstGeom>
              <a:gradFill>
                <a:gsLst>
                  <a:gs pos="0">
                    <a:schemeClr val="accent1">
                      <a:tint val="66000"/>
                      <a:satMod val="160000"/>
                      <a:alpha val="60000"/>
                    </a:schemeClr>
                  </a:gs>
                  <a:gs pos="50000">
                    <a:schemeClr val="accent1">
                      <a:tint val="44500"/>
                      <a:satMod val="160000"/>
                      <a:alpha val="60000"/>
                    </a:schemeClr>
                  </a:gs>
                  <a:gs pos="100000">
                    <a:schemeClr val="accent1">
                      <a:tint val="23500"/>
                      <a:satMod val="160000"/>
                      <a:alpha val="60000"/>
                    </a:schemeClr>
                  </a:gs>
                </a:gsLst>
                <a:lin ang="5400000" scaled="0"/>
              </a:gradFill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marL="0" algn="ctr" defTabSz="914400" rtl="0" eaLnBrk="1" latinLnBrk="0" hangingPunct="1"/>
                <a:endParaRPr sz="1800" kern="1200">
                  <a:solidFill>
                    <a:schemeClr val="lt1"/>
                  </a:solidFill>
                  <a:latin typeface="+mn-lt"/>
                  <a:ea typeface="+mn-ea"/>
                  <a:cs typeface="+mn-cs"/>
                </a:endParaRPr>
              </a:p>
            </p:txBody>
          </p:sp>
        </p:grpSp>
      </p:grpSp>
      <p:sp>
        <p:nvSpPr>
          <p:cNvPr id="46" name="Oval 45"/>
          <p:cNvSpPr/>
          <p:nvPr/>
        </p:nvSpPr>
        <p:spPr>
          <a:xfrm>
            <a:off x="8636000" y="6589059"/>
            <a:ext cx="127000" cy="127000"/>
          </a:xfrm>
          <a:prstGeom prst="ellipse">
            <a:avLst/>
          </a:prstGeom>
          <a:gradFill>
            <a:gsLst>
              <a:gs pos="0">
                <a:schemeClr val="accent1">
                  <a:tint val="66000"/>
                  <a:satMod val="160000"/>
                  <a:alpha val="60000"/>
                </a:schemeClr>
              </a:gs>
              <a:gs pos="50000">
                <a:schemeClr val="accent1">
                  <a:tint val="44500"/>
                  <a:satMod val="160000"/>
                  <a:alpha val="60000"/>
                </a:schemeClr>
              </a:gs>
              <a:gs pos="100000">
                <a:schemeClr val="accent1">
                  <a:tint val="23500"/>
                  <a:satMod val="160000"/>
                  <a:alpha val="60000"/>
                </a:schemeClr>
              </a:gs>
            </a:gsLst>
            <a:lin ang="5400000" scaled="0"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marL="0" algn="ctr" defTabSz="914400" rtl="0" eaLnBrk="1" latinLnBrk="0" hangingPunct="1"/>
            <a:endParaRPr sz="1800" kern="1200">
              <a:solidFill>
                <a:schemeClr val="lt1"/>
              </a:solidFill>
              <a:latin typeface="+mn-lt"/>
              <a:ea typeface="+mn-ea"/>
              <a:cs typeface="+mn-cs"/>
            </a:endParaRPr>
          </a:p>
        </p:txBody>
      </p:sp>
      <p:sp>
        <p:nvSpPr>
          <p:cNvPr id="47" name="Oval 46"/>
          <p:cNvSpPr/>
          <p:nvPr/>
        </p:nvSpPr>
        <p:spPr>
          <a:xfrm>
            <a:off x="8788400" y="6589059"/>
            <a:ext cx="127000" cy="127000"/>
          </a:xfrm>
          <a:prstGeom prst="ellipse">
            <a:avLst/>
          </a:prstGeom>
          <a:solidFill>
            <a:schemeClr val="tx2">
              <a:alpha val="70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marL="0" algn="ctr" defTabSz="914400" rtl="0" eaLnBrk="1" latinLnBrk="0" hangingPunct="1"/>
            <a:endParaRPr sz="1800" kern="1200">
              <a:solidFill>
                <a:schemeClr val="lt1"/>
              </a:solidFill>
              <a:latin typeface="+mn-lt"/>
              <a:ea typeface="+mn-ea"/>
              <a:cs typeface="+mn-cs"/>
            </a:endParaRPr>
          </a:p>
        </p:txBody>
      </p:sp>
      <p:sp>
        <p:nvSpPr>
          <p:cNvPr id="48" name="Oval 47"/>
          <p:cNvSpPr/>
          <p:nvPr/>
        </p:nvSpPr>
        <p:spPr>
          <a:xfrm>
            <a:off x="8940800" y="6589059"/>
            <a:ext cx="127000" cy="127000"/>
          </a:xfrm>
          <a:prstGeom prst="ellipse">
            <a:avLst/>
          </a:prstGeom>
          <a:gradFill>
            <a:gsLst>
              <a:gs pos="0">
                <a:schemeClr val="accent1">
                  <a:tint val="66000"/>
                  <a:satMod val="160000"/>
                  <a:alpha val="60000"/>
                </a:schemeClr>
              </a:gs>
              <a:gs pos="50000">
                <a:schemeClr val="accent1">
                  <a:tint val="44500"/>
                  <a:satMod val="160000"/>
                  <a:alpha val="60000"/>
                </a:schemeClr>
              </a:gs>
              <a:gs pos="100000">
                <a:schemeClr val="accent1">
                  <a:tint val="23500"/>
                  <a:satMod val="160000"/>
                  <a:alpha val="60000"/>
                </a:schemeClr>
              </a:gs>
            </a:gsLst>
            <a:lin ang="5400000" scaled="0"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marL="0" algn="ctr" defTabSz="914400" rtl="0" eaLnBrk="1" latinLnBrk="0" hangingPunct="1"/>
            <a:endParaRPr sz="1800" kern="1200">
              <a:solidFill>
                <a:schemeClr val="lt1"/>
              </a:solidFill>
              <a:latin typeface="+mn-lt"/>
              <a:ea typeface="+mn-ea"/>
              <a:cs typeface="+mn-cs"/>
            </a:endParaRPr>
          </a:p>
        </p:txBody>
      </p:sp>
    </p:spTree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Nadpis a obsah">
    <p:bg>
      <p:bgRef idx="1003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F6D00F81-BA34-4445-AE7C-3D12CD9722C9}" type="datetimeFigureOut">
              <a:rPr lang="cs-CZ" smtClean="0"/>
              <a:t>3.4.2012</a:t>
            </a:fld>
            <a:endParaRPr lang="cs-CZ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8AC3CF2F-51FD-4758-A9A7-76274C97D451}" type="slidenum">
              <a:rPr lang="cs-CZ" smtClean="0"/>
              <a:t>‹#›</a:t>
            </a:fld>
            <a:endParaRPr lang="cs-CZ"/>
          </a:p>
        </p:txBody>
      </p:sp>
    </p:spTree>
  </p:cSld>
  <p:clrMapOvr>
    <a:overrideClrMapping bg1="dk1" tx1="lt1" bg2="dk2" tx2="lt2" accent1="accent1" accent2="accent2" accent3="accent3" accent4="accent4" accent5="accent5" accent6="accent6" hlink="hlink" folHlink="folHlink"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secHead" preserve="1">
  <p:cSld name="Záhlaví části">
    <p:bg>
      <p:bgRef idx="1003">
        <a:schemeClr val="bg2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F6D00F81-BA34-4445-AE7C-3D12CD9722C9}" type="datetimeFigureOut">
              <a:rPr lang="cs-CZ" smtClean="0"/>
              <a:t>3.4.2012</a:t>
            </a:fld>
            <a:endParaRPr lang="cs-CZ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8AC3CF2F-51FD-4758-A9A7-76274C97D451}" type="slidenum">
              <a:rPr lang="cs-CZ" smtClean="0"/>
              <a:t>‹#›</a:t>
            </a:fld>
            <a:endParaRPr lang="cs-CZ"/>
          </a:p>
        </p:txBody>
      </p:sp>
      <p:grpSp>
        <p:nvGrpSpPr>
          <p:cNvPr id="7" name="Group 6"/>
          <p:cNvGrpSpPr/>
          <p:nvPr/>
        </p:nvGrpSpPr>
        <p:grpSpPr>
          <a:xfrm>
            <a:off x="4592782" y="2133600"/>
            <a:ext cx="3865418" cy="4172197"/>
            <a:chOff x="0" y="0"/>
            <a:chExt cx="1600200" cy="1727200"/>
          </a:xfrm>
        </p:grpSpPr>
        <p:sp>
          <p:nvSpPr>
            <p:cNvPr id="8" name="Oval 7"/>
            <p:cNvSpPr/>
            <p:nvPr/>
          </p:nvSpPr>
          <p:spPr>
            <a:xfrm>
              <a:off x="685800" y="152400"/>
              <a:ext cx="914400" cy="914400"/>
            </a:xfrm>
            <a:prstGeom prst="ellipse">
              <a:avLst/>
            </a:prstGeom>
            <a:gradFill>
              <a:gsLst>
                <a:gs pos="0">
                  <a:schemeClr val="accent1">
                    <a:tint val="66000"/>
                    <a:satMod val="160000"/>
                    <a:alpha val="60000"/>
                  </a:schemeClr>
                </a:gs>
                <a:gs pos="50000">
                  <a:schemeClr val="accent1">
                    <a:tint val="44500"/>
                    <a:satMod val="160000"/>
                    <a:alpha val="60000"/>
                  </a:schemeClr>
                </a:gs>
                <a:gs pos="100000">
                  <a:schemeClr val="accent1">
                    <a:tint val="23500"/>
                    <a:satMod val="160000"/>
                    <a:alpha val="60000"/>
                  </a:schemeClr>
                </a:gs>
              </a:gsLst>
              <a:lin ang="5400000" scaled="0"/>
            </a:gra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marL="0" algn="ctr" defTabSz="914400" rtl="0" eaLnBrk="1" latinLnBrk="0" hangingPunct="1"/>
              <a:endParaRPr sz="1800" kern="1200">
                <a:solidFill>
                  <a:schemeClr val="lt1"/>
                </a:solidFill>
                <a:latin typeface="+mn-lt"/>
                <a:ea typeface="+mn-ea"/>
                <a:cs typeface="+mn-cs"/>
              </a:endParaRPr>
            </a:p>
          </p:txBody>
        </p:sp>
        <p:sp>
          <p:nvSpPr>
            <p:cNvPr id="9" name="Oval 8"/>
            <p:cNvSpPr/>
            <p:nvPr/>
          </p:nvSpPr>
          <p:spPr>
            <a:xfrm>
              <a:off x="381000" y="1206500"/>
              <a:ext cx="457200" cy="457200"/>
            </a:xfrm>
            <a:prstGeom prst="ellipse">
              <a:avLst/>
            </a:prstGeom>
            <a:solidFill>
              <a:schemeClr val="tx2">
                <a:alpha val="70000"/>
              </a:schemeClr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/>
            </a:p>
          </p:txBody>
        </p:sp>
        <p:sp>
          <p:nvSpPr>
            <p:cNvPr id="10" name="Oval 9"/>
            <p:cNvSpPr/>
            <p:nvPr/>
          </p:nvSpPr>
          <p:spPr>
            <a:xfrm>
              <a:off x="685800" y="914400"/>
              <a:ext cx="355600" cy="355600"/>
            </a:xfrm>
            <a:prstGeom prst="ellipse">
              <a:avLst/>
            </a:prstGeom>
            <a:gradFill>
              <a:gsLst>
                <a:gs pos="0">
                  <a:schemeClr val="accent1">
                    <a:tint val="66000"/>
                    <a:satMod val="160000"/>
                    <a:alpha val="60000"/>
                  </a:schemeClr>
                </a:gs>
                <a:gs pos="50000">
                  <a:schemeClr val="accent1">
                    <a:tint val="44500"/>
                    <a:satMod val="160000"/>
                    <a:alpha val="60000"/>
                  </a:schemeClr>
                </a:gs>
                <a:gs pos="100000">
                  <a:schemeClr val="accent1">
                    <a:tint val="23500"/>
                    <a:satMod val="160000"/>
                    <a:alpha val="60000"/>
                  </a:schemeClr>
                </a:gs>
              </a:gsLst>
              <a:lin ang="5400000" scaled="0"/>
            </a:gra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marL="0" algn="ctr" defTabSz="914400" rtl="0" eaLnBrk="1" latinLnBrk="0" hangingPunct="1"/>
              <a:endParaRPr sz="1800" kern="1200">
                <a:solidFill>
                  <a:schemeClr val="lt1"/>
                </a:solidFill>
                <a:latin typeface="+mn-lt"/>
                <a:ea typeface="+mn-ea"/>
                <a:cs typeface="+mn-cs"/>
              </a:endParaRPr>
            </a:p>
          </p:txBody>
        </p:sp>
        <p:sp>
          <p:nvSpPr>
            <p:cNvPr id="11" name="Oval 10"/>
            <p:cNvSpPr/>
            <p:nvPr/>
          </p:nvSpPr>
          <p:spPr>
            <a:xfrm>
              <a:off x="647700" y="1143000"/>
              <a:ext cx="431800" cy="431800"/>
            </a:xfrm>
            <a:prstGeom prst="ellipse">
              <a:avLst/>
            </a:prstGeom>
            <a:gradFill>
              <a:gsLst>
                <a:gs pos="0">
                  <a:schemeClr val="accent1">
                    <a:tint val="66000"/>
                    <a:satMod val="160000"/>
                    <a:alpha val="60000"/>
                  </a:schemeClr>
                </a:gs>
                <a:gs pos="50000">
                  <a:schemeClr val="accent1">
                    <a:tint val="44500"/>
                    <a:satMod val="160000"/>
                    <a:alpha val="60000"/>
                  </a:schemeClr>
                </a:gs>
                <a:gs pos="100000">
                  <a:schemeClr val="accent1">
                    <a:tint val="23500"/>
                    <a:satMod val="160000"/>
                    <a:alpha val="60000"/>
                  </a:schemeClr>
                </a:gs>
              </a:gsLst>
              <a:lin ang="5400000" scaled="0"/>
            </a:gra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marL="0" algn="ctr" defTabSz="914400" rtl="0" eaLnBrk="1" latinLnBrk="0" hangingPunct="1"/>
              <a:endParaRPr sz="1800" kern="1200">
                <a:solidFill>
                  <a:schemeClr val="lt1"/>
                </a:solidFill>
                <a:latin typeface="+mn-lt"/>
                <a:ea typeface="+mn-ea"/>
                <a:cs typeface="+mn-cs"/>
              </a:endParaRPr>
            </a:p>
          </p:txBody>
        </p:sp>
        <p:sp>
          <p:nvSpPr>
            <p:cNvPr id="12" name="Oval 11"/>
            <p:cNvSpPr/>
            <p:nvPr/>
          </p:nvSpPr>
          <p:spPr>
            <a:xfrm>
              <a:off x="457200" y="0"/>
              <a:ext cx="762000" cy="762000"/>
            </a:xfrm>
            <a:prstGeom prst="ellipse">
              <a:avLst/>
            </a:prstGeom>
            <a:solidFill>
              <a:schemeClr val="tx2">
                <a:alpha val="70000"/>
              </a:schemeClr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/>
            </a:p>
          </p:txBody>
        </p:sp>
        <p:sp>
          <p:nvSpPr>
            <p:cNvPr id="16" name="Oval 15"/>
            <p:cNvSpPr/>
            <p:nvPr/>
          </p:nvSpPr>
          <p:spPr>
            <a:xfrm>
              <a:off x="1028700" y="1524000"/>
              <a:ext cx="203200" cy="203200"/>
            </a:xfrm>
            <a:prstGeom prst="ellipse">
              <a:avLst/>
            </a:prstGeom>
            <a:solidFill>
              <a:schemeClr val="tx2">
                <a:alpha val="70000"/>
              </a:schemeClr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/>
            </a:p>
          </p:txBody>
        </p:sp>
        <p:sp>
          <p:nvSpPr>
            <p:cNvPr id="17" name="Oval 16"/>
            <p:cNvSpPr/>
            <p:nvPr/>
          </p:nvSpPr>
          <p:spPr>
            <a:xfrm>
              <a:off x="88900" y="1066800"/>
              <a:ext cx="127000" cy="127000"/>
            </a:xfrm>
            <a:prstGeom prst="ellipse">
              <a:avLst/>
            </a:prstGeom>
            <a:solidFill>
              <a:schemeClr val="tx2">
                <a:alpha val="70000"/>
              </a:schemeClr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/>
            </a:p>
          </p:txBody>
        </p:sp>
        <p:sp>
          <p:nvSpPr>
            <p:cNvPr id="19" name="Oval 18"/>
            <p:cNvSpPr/>
            <p:nvPr/>
          </p:nvSpPr>
          <p:spPr>
            <a:xfrm>
              <a:off x="0" y="1244600"/>
              <a:ext cx="127000" cy="127000"/>
            </a:xfrm>
            <a:prstGeom prst="ellipse">
              <a:avLst/>
            </a:prstGeom>
            <a:solidFill>
              <a:schemeClr val="tx2">
                <a:alpha val="70000"/>
              </a:schemeClr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/>
            </a:p>
          </p:txBody>
        </p:sp>
        <p:sp>
          <p:nvSpPr>
            <p:cNvPr id="20" name="Oval 19"/>
            <p:cNvSpPr/>
            <p:nvPr/>
          </p:nvSpPr>
          <p:spPr>
            <a:xfrm>
              <a:off x="152400" y="1092200"/>
              <a:ext cx="127000" cy="127000"/>
            </a:xfrm>
            <a:prstGeom prst="ellipse">
              <a:avLst/>
            </a:prstGeom>
            <a:gradFill>
              <a:gsLst>
                <a:gs pos="0">
                  <a:schemeClr val="accent1">
                    <a:tint val="66000"/>
                    <a:satMod val="160000"/>
                    <a:alpha val="60000"/>
                  </a:schemeClr>
                </a:gs>
                <a:gs pos="50000">
                  <a:schemeClr val="accent1">
                    <a:tint val="44500"/>
                    <a:satMod val="160000"/>
                    <a:alpha val="60000"/>
                  </a:schemeClr>
                </a:gs>
                <a:gs pos="100000">
                  <a:schemeClr val="accent1">
                    <a:tint val="23500"/>
                    <a:satMod val="160000"/>
                    <a:alpha val="60000"/>
                  </a:schemeClr>
                </a:gs>
              </a:gsLst>
              <a:lin ang="5400000" scaled="0"/>
            </a:gra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marL="0" algn="ctr" defTabSz="914400" rtl="0" eaLnBrk="1" latinLnBrk="0" hangingPunct="1"/>
              <a:endParaRPr sz="1800" kern="1200">
                <a:solidFill>
                  <a:schemeClr val="lt1"/>
                </a:solidFill>
                <a:latin typeface="+mn-lt"/>
                <a:ea typeface="+mn-ea"/>
                <a:cs typeface="+mn-cs"/>
              </a:endParaRPr>
            </a:p>
          </p:txBody>
        </p:sp>
        <p:sp>
          <p:nvSpPr>
            <p:cNvPr id="21" name="Oval 20"/>
            <p:cNvSpPr/>
            <p:nvPr/>
          </p:nvSpPr>
          <p:spPr>
            <a:xfrm>
              <a:off x="304800" y="1066800"/>
              <a:ext cx="127000" cy="127000"/>
            </a:xfrm>
            <a:prstGeom prst="ellipse">
              <a:avLst/>
            </a:prstGeom>
            <a:solidFill>
              <a:schemeClr val="tx2">
                <a:alpha val="70000"/>
              </a:schemeClr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/>
            </a:p>
          </p:txBody>
        </p:sp>
      </p:grpSp>
      <p:grpSp>
        <p:nvGrpSpPr>
          <p:cNvPr id="33" name="Group 32"/>
          <p:cNvGrpSpPr/>
          <p:nvPr/>
        </p:nvGrpSpPr>
        <p:grpSpPr>
          <a:xfrm>
            <a:off x="609600" y="990600"/>
            <a:ext cx="1179761" cy="1356814"/>
            <a:chOff x="266700" y="914400"/>
            <a:chExt cx="1179761" cy="1356814"/>
          </a:xfrm>
        </p:grpSpPr>
        <p:sp>
          <p:nvSpPr>
            <p:cNvPr id="23" name="Oval 22"/>
            <p:cNvSpPr/>
            <p:nvPr/>
          </p:nvSpPr>
          <p:spPr>
            <a:xfrm>
              <a:off x="555812" y="1380565"/>
              <a:ext cx="890649" cy="890649"/>
            </a:xfrm>
            <a:prstGeom prst="ellipse">
              <a:avLst/>
            </a:prstGeom>
            <a:gradFill>
              <a:gsLst>
                <a:gs pos="0">
                  <a:schemeClr val="accent1">
                    <a:tint val="66000"/>
                    <a:satMod val="160000"/>
                    <a:alpha val="60000"/>
                  </a:schemeClr>
                </a:gs>
                <a:gs pos="50000">
                  <a:schemeClr val="accent1">
                    <a:tint val="44500"/>
                    <a:satMod val="160000"/>
                    <a:alpha val="60000"/>
                  </a:schemeClr>
                </a:gs>
                <a:gs pos="100000">
                  <a:schemeClr val="accent1">
                    <a:tint val="23500"/>
                    <a:satMod val="160000"/>
                    <a:alpha val="60000"/>
                  </a:schemeClr>
                </a:gs>
              </a:gsLst>
              <a:lin ang="5400000" scaled="0"/>
            </a:gra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marL="0" algn="ctr" defTabSz="914400" rtl="0" eaLnBrk="1" latinLnBrk="0" hangingPunct="1"/>
              <a:endParaRPr sz="1800" kern="1200">
                <a:solidFill>
                  <a:schemeClr val="lt1"/>
                </a:solidFill>
                <a:latin typeface="+mn-lt"/>
                <a:ea typeface="+mn-ea"/>
                <a:cs typeface="+mn-cs"/>
              </a:endParaRPr>
            </a:p>
          </p:txBody>
        </p:sp>
        <p:sp>
          <p:nvSpPr>
            <p:cNvPr id="26" name="Oval 25"/>
            <p:cNvSpPr/>
            <p:nvPr/>
          </p:nvSpPr>
          <p:spPr>
            <a:xfrm flipV="1">
              <a:off x="304800" y="1219200"/>
              <a:ext cx="355600" cy="355600"/>
            </a:xfrm>
            <a:prstGeom prst="ellipse">
              <a:avLst/>
            </a:prstGeom>
            <a:solidFill>
              <a:schemeClr val="tx2">
                <a:alpha val="70000"/>
              </a:schemeClr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/>
            </a:p>
          </p:txBody>
        </p:sp>
        <p:sp>
          <p:nvSpPr>
            <p:cNvPr id="27" name="Oval 26"/>
            <p:cNvSpPr/>
            <p:nvPr/>
          </p:nvSpPr>
          <p:spPr>
            <a:xfrm flipV="1">
              <a:off x="266700" y="914400"/>
              <a:ext cx="431800" cy="431800"/>
            </a:xfrm>
            <a:prstGeom prst="ellipse">
              <a:avLst/>
            </a:prstGeom>
            <a:solidFill>
              <a:schemeClr val="tx2">
                <a:alpha val="70000"/>
              </a:schemeClr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/>
            </a:p>
          </p:txBody>
        </p:sp>
        <p:sp>
          <p:nvSpPr>
            <p:cNvPr id="28" name="Oval 27"/>
            <p:cNvSpPr/>
            <p:nvPr/>
          </p:nvSpPr>
          <p:spPr>
            <a:xfrm flipV="1">
              <a:off x="609600" y="1066800"/>
              <a:ext cx="203200" cy="203200"/>
            </a:xfrm>
            <a:prstGeom prst="ellipse">
              <a:avLst/>
            </a:prstGeom>
            <a:gradFill>
              <a:gsLst>
                <a:gs pos="0">
                  <a:schemeClr val="accent1">
                    <a:tint val="66000"/>
                    <a:satMod val="160000"/>
                    <a:alpha val="60000"/>
                  </a:schemeClr>
                </a:gs>
                <a:gs pos="50000">
                  <a:schemeClr val="accent1">
                    <a:tint val="44500"/>
                    <a:satMod val="160000"/>
                    <a:alpha val="60000"/>
                  </a:schemeClr>
                </a:gs>
                <a:gs pos="100000">
                  <a:schemeClr val="accent1">
                    <a:tint val="23500"/>
                    <a:satMod val="160000"/>
                    <a:alpha val="60000"/>
                  </a:schemeClr>
                </a:gs>
              </a:gsLst>
              <a:lin ang="5400000" scaled="0"/>
            </a:gra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marL="0" algn="ctr" defTabSz="914400" rtl="0" eaLnBrk="1" latinLnBrk="0" hangingPunct="1"/>
              <a:endParaRPr sz="1800" kern="1200">
                <a:solidFill>
                  <a:schemeClr val="lt1"/>
                </a:solidFill>
                <a:latin typeface="+mn-lt"/>
                <a:ea typeface="+mn-ea"/>
                <a:cs typeface="+mn-cs"/>
              </a:endParaRPr>
            </a:p>
          </p:txBody>
        </p:sp>
      </p:grp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724400" y="2590800"/>
            <a:ext cx="1905000" cy="1905000"/>
          </a:xfrm>
          <a:prstGeom prst="ellipse">
            <a:avLst/>
          </a:prstGeom>
          <a:solidFill>
            <a:schemeClr val="tx2"/>
          </a:solidFill>
        </p:spPr>
        <p:txBody>
          <a:bodyPr anchor="ctr" anchorCtr="0">
            <a:normAutofit/>
          </a:bodyPr>
          <a:lstStyle>
            <a:lvl1pPr marL="0" indent="0" algn="ctr">
              <a:buNone/>
              <a:defRPr sz="1400" kern="1200">
                <a:solidFill>
                  <a:schemeClr val="bg1"/>
                </a:solidFill>
                <a:latin typeface="+mn-lt"/>
                <a:ea typeface="+mn-ea"/>
                <a:cs typeface="+mn-cs"/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295400" y="1143000"/>
            <a:ext cx="7086600" cy="1472184"/>
          </a:xfrm>
        </p:spPr>
        <p:txBody>
          <a:bodyPr anchor="ctr" anchorCtr="0">
            <a:normAutofit/>
          </a:bodyPr>
          <a:lstStyle>
            <a:lvl1pPr algn="l">
              <a:defRPr sz="3600" b="0" cap="none" baseline="0"/>
            </a:lvl1pPr>
          </a:lstStyle>
          <a:p>
            <a:r>
              <a:rPr lang="cs-CZ" smtClean="0"/>
              <a:t>Kliknutím lze upravit styl.</a:t>
            </a:r>
            <a:endParaRPr/>
          </a:p>
        </p:txBody>
      </p:sp>
    </p:spTree>
  </p:cSld>
  <p:clrMapOvr>
    <a:overrideClrMapping bg1="dk1" tx1="lt1" bg2="dk2" tx2="lt2" accent1="accent1" accent2="accent2" accent3="accent3" accent4="accent4" accent5="accent5" accent6="accent6" hlink="hlink" folHlink="folHlink"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Dva obsahy"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900953" y="1752600"/>
            <a:ext cx="3429000" cy="3886200"/>
          </a:xfrm>
          <a:prstGeom prst="ellipse">
            <a:avLst/>
          </a:prstGeom>
          <a:solidFill>
            <a:schemeClr val="tx2">
              <a:alpha val="20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/>
        </p:style>
        <p:txBody>
          <a:bodyPr vert="horz" lIns="45720" tIns="45720" rIns="45720" bIns="45720" rtlCol="0" anchor="t" anchorCtr="0">
            <a:normAutofit/>
            <a:scene3d>
              <a:camera prst="orthographicFront"/>
              <a:lightRig rig="threePt" dir="t"/>
            </a:scene3d>
            <a:sp3d extrusionH="25400"/>
          </a:bodyPr>
          <a:lstStyle>
            <a:lvl1pPr indent="-228600" algn="l" defTabSz="914400" rtl="0" eaLnBrk="1" latinLnBrk="0" hangingPunct="1">
              <a:defRPr sz="16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indent="-228600" algn="l" defTabSz="914400" rtl="0" eaLnBrk="1" latinLnBrk="0" hangingPunct="1">
              <a:defRPr sz="1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indent="-228600" algn="l" defTabSz="914400" rtl="0" eaLnBrk="1" latinLnBrk="0" hangingPunct="1">
              <a:defRPr sz="1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indent="-228600" algn="l" defTabSz="914400" rtl="0" eaLnBrk="1" latinLnBrk="0" hangingPunct="1">
              <a:defRPr sz="1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indent="-228600" algn="l" defTabSz="914400" rtl="0" eaLnBrk="1" latinLnBrk="0" hangingPunct="1">
              <a:defRPr sz="1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800600" y="2362200"/>
            <a:ext cx="3429000" cy="3886200"/>
          </a:xfrm>
          <a:prstGeom prst="ellipse">
            <a:avLst/>
          </a:prstGeom>
          <a:solidFill>
            <a:schemeClr val="tx2">
              <a:alpha val="20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/>
        </p:style>
        <p:txBody>
          <a:bodyPr vert="horz" lIns="45720" tIns="45720" rIns="45720" bIns="45720" rtlCol="0" anchor="t" anchorCtr="0">
            <a:normAutofit/>
            <a:scene3d>
              <a:camera prst="orthographicFront"/>
              <a:lightRig rig="threePt" dir="t"/>
            </a:scene3d>
            <a:sp3d extrusionH="25400"/>
          </a:bodyPr>
          <a:lstStyle>
            <a:lvl1pPr indent="-228600" algn="l" defTabSz="914400" rtl="0" eaLnBrk="1" latinLnBrk="0" hangingPunct="1">
              <a:buFont typeface="Wingdings" pitchFamily="2" charset="2"/>
              <a:buChar char="l"/>
              <a:defRPr sz="16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indent="-228600" algn="l" defTabSz="914400" rtl="0" eaLnBrk="1" latinLnBrk="0" hangingPunct="1">
              <a:buFont typeface="Arial" pitchFamily="34" charset="0"/>
              <a:defRPr sz="1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indent="-228600" algn="l" defTabSz="914400" rtl="0" eaLnBrk="1" latinLnBrk="0" hangingPunct="1">
              <a:buFont typeface="Wingdings" pitchFamily="2" charset="2"/>
              <a:buChar char="l"/>
              <a:defRPr sz="1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indent="-228600" algn="l" defTabSz="914400" rtl="0" eaLnBrk="1" latinLnBrk="0" hangingPunct="1">
              <a:buFont typeface="Arial" pitchFamily="34" charset="0"/>
              <a:defRPr sz="1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indent="-228600" algn="l" defTabSz="914400" rtl="0" eaLnBrk="1" latinLnBrk="0" hangingPunct="1">
              <a:buFont typeface="Wingdings" pitchFamily="2" charset="2"/>
              <a:buChar char="l"/>
              <a:defRPr sz="1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F6D00F81-BA34-4445-AE7C-3D12CD9722C9}" type="datetimeFigureOut">
              <a:rPr lang="cs-CZ" smtClean="0"/>
              <a:t>3.4.2012</a:t>
            </a:fld>
            <a:endParaRPr lang="cs-CZ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8AC3CF2F-51FD-4758-A9A7-76274C97D451}" type="slidenum">
              <a:rPr lang="cs-CZ" smtClean="0"/>
              <a:t>‹#›</a:t>
            </a:fld>
            <a:endParaRPr lang="cs-CZ"/>
          </a:p>
        </p:txBody>
      </p:sp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447800" y="609600"/>
            <a:ext cx="6629400" cy="1143000"/>
          </a:xfrm>
        </p:spPr>
        <p:txBody>
          <a:bodyPr/>
          <a:lstStyle/>
          <a:p>
            <a:r>
              <a:rPr lang="cs-CZ" smtClean="0"/>
              <a:t>Kliknutím lze upravit styl.</a:t>
            </a:r>
            <a:endParaRPr/>
          </a:p>
        </p:txBody>
      </p:sp>
    </p:spTree>
  </p:cSld>
  <p:clrMapOvr>
    <a:overrideClrMapping bg1="dk1" tx1="lt1" bg2="dk2" tx2="lt2" accent1="accent1" accent2="accent2" accent3="accent3" accent4="accent4" accent5="accent5" accent6="accent6" hlink="hlink" folHlink="folHlink"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Porovnání"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cs-CZ" smtClean="0"/>
              <a:t>Kliknutím lze upravit styl.</a:t>
            </a:r>
            <a:endParaRPr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 rot="16200000">
            <a:off x="-870003" y="3147219"/>
            <a:ext cx="3429000" cy="639762"/>
          </a:xfrm>
          <a:prstGeom prst="rect">
            <a:avLst/>
          </a:prstGeom>
          <a:noFill/>
        </p:spPr>
        <p:txBody>
          <a:bodyPr anchor="ctr" anchorCtr="0">
            <a:scene3d>
              <a:camera prst="orthographicFront"/>
              <a:lightRig rig="threePt" dir="t"/>
            </a:scene3d>
            <a:sp3d extrusionH="25400">
              <a:bevelT w="12700" h="12700"/>
              <a:extrusionClr>
                <a:schemeClr val="bg1">
                  <a:lumMod val="10000"/>
                  <a:lumOff val="90000"/>
                </a:schemeClr>
              </a:extrusionClr>
            </a:sp3d>
          </a:bodyPr>
          <a:lstStyle>
            <a:lvl1pPr marL="0" indent="0" algn="ctr">
              <a:buNone/>
              <a:defRPr sz="1800" b="0">
                <a:effectLst/>
                <a:latin typeface="+mj-lt"/>
              </a:defRPr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1066800" y="1755648"/>
            <a:ext cx="3200400" cy="3429000"/>
          </a:xfrm>
        </p:spPr>
        <p:txBody>
          <a:bodyPr>
            <a:noAutofit/>
          </a:bodyPr>
          <a:lstStyle>
            <a:lvl1pPr>
              <a:defRPr sz="1400"/>
            </a:lvl1pPr>
            <a:lvl2pPr>
              <a:defRPr sz="1400"/>
            </a:lvl2pPr>
            <a:lvl3pPr>
              <a:defRPr sz="1400"/>
            </a:lvl3pPr>
            <a:lvl4pPr>
              <a:defRPr sz="1400"/>
            </a:lvl4pPr>
            <a:lvl5pPr>
              <a:defRPr sz="14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 rot="16200000">
            <a:off x="3259278" y="3756819"/>
            <a:ext cx="3429000" cy="639762"/>
          </a:xfrm>
          <a:prstGeom prst="rect">
            <a:avLst/>
          </a:prstGeom>
          <a:noFill/>
        </p:spPr>
        <p:txBody>
          <a:bodyPr anchor="ctr" anchorCtr="0">
            <a:scene3d>
              <a:camera prst="orthographicFront"/>
              <a:lightRig rig="threePt" dir="t"/>
            </a:scene3d>
            <a:sp3d extrusionH="25400">
              <a:bevelT w="12700" h="12700"/>
              <a:extrusionClr>
                <a:schemeClr val="bg1">
                  <a:lumMod val="10000"/>
                  <a:lumOff val="90000"/>
                </a:schemeClr>
              </a:extrusionClr>
            </a:sp3d>
          </a:bodyPr>
          <a:lstStyle>
            <a:lvl1pPr marL="0" indent="0" algn="ctr">
              <a:buNone/>
              <a:defRPr sz="1800" b="0">
                <a:effectLst/>
                <a:latin typeface="+mj-lt"/>
              </a:defRPr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5181600" y="2359152"/>
            <a:ext cx="3200400" cy="3429000"/>
          </a:xfrm>
        </p:spPr>
        <p:txBody>
          <a:bodyPr>
            <a:noAutofit/>
          </a:bodyPr>
          <a:lstStyle>
            <a:lvl1pPr>
              <a:defRPr sz="1400"/>
            </a:lvl1pPr>
            <a:lvl2pPr>
              <a:defRPr sz="1400"/>
            </a:lvl2pPr>
            <a:lvl3pPr>
              <a:defRPr sz="1400"/>
            </a:lvl3pPr>
            <a:lvl4pPr>
              <a:defRPr sz="1400"/>
            </a:lvl4pPr>
            <a:lvl5pPr>
              <a:defRPr sz="14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F6D00F81-BA34-4445-AE7C-3D12CD9722C9}" type="datetimeFigureOut">
              <a:rPr lang="cs-CZ" smtClean="0"/>
              <a:t>3.4.2012</a:t>
            </a:fld>
            <a:endParaRPr lang="cs-CZ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8AC3CF2F-51FD-4758-A9A7-76274C97D451}" type="slidenum">
              <a:rPr lang="cs-CZ" smtClean="0"/>
              <a:t>‹#›</a:t>
            </a:fld>
            <a:endParaRPr lang="cs-CZ"/>
          </a:p>
        </p:txBody>
      </p:sp>
    </p:spTree>
  </p:cSld>
  <p:clrMapOvr>
    <a:overrideClrMapping bg1="dk1" tx1="lt1" bg2="dk2" tx2="lt2" accent1="accent1" accent2="accent2" accent3="accent3" accent4="accent4" accent5="accent5" accent6="accent6" hlink="hlink" folHlink="folHlink"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Pouze nadpis">
    <p:bg>
      <p:bgRef idx="1003">
        <a:schemeClr val="bg2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F6D00F81-BA34-4445-AE7C-3D12CD9722C9}" type="datetimeFigureOut">
              <a:rPr lang="cs-CZ" smtClean="0"/>
              <a:t>3.4.2012</a:t>
            </a:fld>
            <a:endParaRPr lang="cs-CZ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8AC3CF2F-51FD-4758-A9A7-76274C97D451}" type="slidenum">
              <a:rPr lang="cs-CZ" smtClean="0"/>
              <a:t>‹#›</a:t>
            </a:fld>
            <a:endParaRPr lang="cs-CZ"/>
          </a:p>
        </p:txBody>
      </p:sp>
    </p:spTree>
  </p:cSld>
  <p:clrMapOvr>
    <a:overrideClrMapping bg1="dk1" tx1="lt1" bg2="dk2" tx2="lt2" accent1="accent1" accent2="accent2" accent3="accent3" accent4="accent4" accent5="accent5" accent6="accent6" hlink="hlink" folHlink="folHlink"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Prázdný">
    <p:bg>
      <p:bgRef idx="1003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F6D00F81-BA34-4445-AE7C-3D12CD9722C9}" type="datetimeFigureOut">
              <a:rPr lang="cs-CZ" smtClean="0"/>
              <a:t>3.4.2012</a:t>
            </a:fld>
            <a:endParaRPr lang="cs-CZ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8AC3CF2F-51FD-4758-A9A7-76274C97D451}" type="slidenum">
              <a:rPr lang="cs-CZ" smtClean="0"/>
              <a:t>‹#›</a:t>
            </a:fld>
            <a:endParaRPr lang="cs-CZ"/>
          </a:p>
        </p:txBody>
      </p:sp>
    </p:spTree>
  </p:cSld>
  <p:clrMapOvr>
    <a:overrideClrMapping bg1="dk1" tx1="lt1" bg2="dk2" tx2="lt2" accent1="accent1" accent2="accent2" accent3="accent3" accent4="accent4" accent5="accent5" accent6="accent6" hlink="hlink" folHlink="folHlink"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objTx" preserve="1">
  <p:cSld name="Obsah s titulkem">
    <p:bg>
      <p:bgRef idx="1003">
        <a:schemeClr val="bg2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57200" y="384048"/>
            <a:ext cx="2130552" cy="3044952"/>
          </a:xfrm>
          <a:noFill/>
          <a:ln>
            <a:noFill/>
          </a:ln>
          <a:scene3d>
            <a:camera prst="orthographicFront"/>
            <a:lightRig rig="threePt" dir="t"/>
          </a:scene3d>
          <a:sp3d>
            <a:bevelT w="12700" h="12700"/>
          </a:sp3d>
        </p:spPr>
        <p:txBody>
          <a:bodyPr vert="horz" lIns="91440" tIns="45720" rIns="91440" bIns="45720" rtlCol="0" anchor="b">
            <a:noAutofit/>
            <a:scene3d>
              <a:camera prst="orthographicFront"/>
              <a:lightRig rig="threePt" dir="t"/>
            </a:scene3d>
            <a:sp3d extrusionH="25400">
              <a:bevelT w="12700" h="12700"/>
              <a:extrusionClr>
                <a:schemeClr val="bg1">
                  <a:lumMod val="10000"/>
                  <a:lumOff val="90000"/>
                </a:schemeClr>
              </a:extrusionClr>
            </a:sp3d>
          </a:bodyPr>
          <a:lstStyle>
            <a:lvl1pPr algn="l" defTabSz="914400" rtl="0" eaLnBrk="1" latinLnBrk="0" hangingPunct="1">
              <a:spcBef>
                <a:spcPct val="0"/>
              </a:spcBef>
              <a:buNone/>
              <a:defRPr sz="4000" kern="1200" spc="200" baseline="0">
                <a:solidFill>
                  <a:schemeClr val="tx1"/>
                </a:solidFill>
                <a:effectLst/>
                <a:latin typeface="+mj-lt"/>
                <a:ea typeface="+mj-ea"/>
                <a:cs typeface="+mj-cs"/>
              </a:defRPr>
            </a:lvl1pPr>
          </a:lstStyle>
          <a:p>
            <a:r>
              <a:rPr lang="cs-CZ" smtClean="0"/>
              <a:t>Kliknutím lze upravit styl.</a:t>
            </a:r>
            <a:endParaRPr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F6D00F81-BA34-4445-AE7C-3D12CD9722C9}" type="datetimeFigureOut">
              <a:rPr lang="cs-CZ" smtClean="0"/>
              <a:t>3.4.2012</a:t>
            </a:fld>
            <a:endParaRPr lang="cs-CZ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8AC3CF2F-51FD-4758-A9A7-76274C97D451}" type="slidenum">
              <a:rPr lang="cs-CZ" smtClean="0"/>
              <a:t>‹#›</a:t>
            </a:fld>
            <a:endParaRPr lang="cs-CZ"/>
          </a:p>
        </p:txBody>
      </p:sp>
      <p:grpSp>
        <p:nvGrpSpPr>
          <p:cNvPr id="23" name="Group 22"/>
          <p:cNvGrpSpPr/>
          <p:nvPr/>
        </p:nvGrpSpPr>
        <p:grpSpPr>
          <a:xfrm>
            <a:off x="4695702" y="2133600"/>
            <a:ext cx="4448298" cy="4018808"/>
            <a:chOff x="4695702" y="2133600"/>
            <a:chExt cx="4448298" cy="4018808"/>
          </a:xfrm>
        </p:grpSpPr>
        <p:sp>
          <p:nvSpPr>
            <p:cNvPr id="10" name="Oval 9"/>
            <p:cNvSpPr/>
            <p:nvPr/>
          </p:nvSpPr>
          <p:spPr>
            <a:xfrm>
              <a:off x="4695702" y="5048003"/>
              <a:ext cx="1104405" cy="1104405"/>
            </a:xfrm>
            <a:prstGeom prst="ellipse">
              <a:avLst/>
            </a:prstGeom>
            <a:solidFill>
              <a:schemeClr val="tx2">
                <a:alpha val="70000"/>
              </a:schemeClr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/>
            </a:p>
          </p:txBody>
        </p:sp>
        <p:sp>
          <p:nvSpPr>
            <p:cNvPr id="11" name="Oval 10"/>
            <p:cNvSpPr/>
            <p:nvPr/>
          </p:nvSpPr>
          <p:spPr>
            <a:xfrm>
              <a:off x="7065818" y="4572000"/>
              <a:ext cx="858982" cy="858982"/>
            </a:xfrm>
            <a:prstGeom prst="ellipse">
              <a:avLst/>
            </a:prstGeom>
            <a:gradFill>
              <a:gsLst>
                <a:gs pos="0">
                  <a:schemeClr val="accent1">
                    <a:tint val="66000"/>
                    <a:satMod val="160000"/>
                    <a:alpha val="60000"/>
                  </a:schemeClr>
                </a:gs>
                <a:gs pos="50000">
                  <a:schemeClr val="accent1">
                    <a:tint val="44500"/>
                    <a:satMod val="160000"/>
                    <a:alpha val="60000"/>
                  </a:schemeClr>
                </a:gs>
                <a:gs pos="100000">
                  <a:schemeClr val="accent1">
                    <a:tint val="23500"/>
                    <a:satMod val="160000"/>
                    <a:alpha val="60000"/>
                  </a:schemeClr>
                </a:gs>
              </a:gsLst>
              <a:lin ang="5400000" scaled="0"/>
            </a:gra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marL="0" algn="ctr" defTabSz="914400" rtl="0" eaLnBrk="1" latinLnBrk="0" hangingPunct="1"/>
              <a:endParaRPr sz="1800" kern="1200">
                <a:solidFill>
                  <a:schemeClr val="lt1"/>
                </a:solidFill>
                <a:latin typeface="+mn-lt"/>
                <a:ea typeface="+mn-ea"/>
                <a:cs typeface="+mn-cs"/>
              </a:endParaRPr>
            </a:p>
          </p:txBody>
        </p:sp>
        <p:sp>
          <p:nvSpPr>
            <p:cNvPr id="12" name="Oval 11"/>
            <p:cNvSpPr/>
            <p:nvPr/>
          </p:nvSpPr>
          <p:spPr>
            <a:xfrm>
              <a:off x="5339938" y="4894613"/>
              <a:ext cx="1043049" cy="1043049"/>
            </a:xfrm>
            <a:prstGeom prst="ellipse">
              <a:avLst/>
            </a:prstGeom>
            <a:gradFill>
              <a:gsLst>
                <a:gs pos="0">
                  <a:schemeClr val="accent1">
                    <a:tint val="66000"/>
                    <a:satMod val="160000"/>
                    <a:alpha val="60000"/>
                  </a:schemeClr>
                </a:gs>
                <a:gs pos="50000">
                  <a:schemeClr val="accent1">
                    <a:tint val="44500"/>
                    <a:satMod val="160000"/>
                    <a:alpha val="60000"/>
                  </a:schemeClr>
                </a:gs>
                <a:gs pos="100000">
                  <a:schemeClr val="accent1">
                    <a:tint val="23500"/>
                    <a:satMod val="160000"/>
                    <a:alpha val="60000"/>
                  </a:schemeClr>
                </a:gs>
              </a:gsLst>
              <a:lin ang="5400000" scaled="0"/>
            </a:gra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marL="0" algn="ctr" defTabSz="914400" rtl="0" eaLnBrk="1" latinLnBrk="0" hangingPunct="1"/>
              <a:endParaRPr sz="1800" kern="1200">
                <a:solidFill>
                  <a:schemeClr val="lt1"/>
                </a:solidFill>
                <a:latin typeface="+mn-lt"/>
                <a:ea typeface="+mn-ea"/>
                <a:cs typeface="+mn-cs"/>
              </a:endParaRPr>
            </a:p>
          </p:txBody>
        </p:sp>
        <p:sp>
          <p:nvSpPr>
            <p:cNvPr id="13" name="Oval 12"/>
            <p:cNvSpPr/>
            <p:nvPr/>
          </p:nvSpPr>
          <p:spPr>
            <a:xfrm>
              <a:off x="6693725" y="3048000"/>
              <a:ext cx="1840675" cy="1840675"/>
            </a:xfrm>
            <a:prstGeom prst="ellipse">
              <a:avLst/>
            </a:prstGeom>
            <a:solidFill>
              <a:schemeClr val="tx2">
                <a:alpha val="70000"/>
              </a:schemeClr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/>
            </a:p>
          </p:txBody>
        </p:sp>
        <p:sp>
          <p:nvSpPr>
            <p:cNvPr id="14" name="Oval 13"/>
            <p:cNvSpPr/>
            <p:nvPr/>
          </p:nvSpPr>
          <p:spPr>
            <a:xfrm>
              <a:off x="7916883" y="2133600"/>
              <a:ext cx="858982" cy="858982"/>
            </a:xfrm>
            <a:prstGeom prst="ellipse">
              <a:avLst/>
            </a:prstGeom>
            <a:solidFill>
              <a:schemeClr val="tx2">
                <a:alpha val="70000"/>
              </a:schemeClr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/>
            </a:p>
          </p:txBody>
        </p:sp>
        <p:sp>
          <p:nvSpPr>
            <p:cNvPr id="15" name="Oval 14"/>
            <p:cNvSpPr/>
            <p:nvPr/>
          </p:nvSpPr>
          <p:spPr>
            <a:xfrm>
              <a:off x="7824849" y="2685803"/>
              <a:ext cx="1043049" cy="1043049"/>
            </a:xfrm>
            <a:prstGeom prst="ellipse">
              <a:avLst/>
            </a:prstGeom>
            <a:gradFill>
              <a:gsLst>
                <a:gs pos="0">
                  <a:schemeClr val="accent1">
                    <a:tint val="66000"/>
                    <a:satMod val="160000"/>
                    <a:alpha val="60000"/>
                  </a:schemeClr>
                </a:gs>
                <a:gs pos="50000">
                  <a:schemeClr val="accent1">
                    <a:tint val="44500"/>
                    <a:satMod val="160000"/>
                    <a:alpha val="60000"/>
                  </a:schemeClr>
                </a:gs>
                <a:gs pos="100000">
                  <a:schemeClr val="accent1">
                    <a:tint val="23500"/>
                    <a:satMod val="160000"/>
                    <a:alpha val="60000"/>
                  </a:schemeClr>
                </a:gs>
              </a:gsLst>
              <a:lin ang="5400000" scaled="0"/>
            </a:gra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marL="0" algn="ctr" defTabSz="914400" rtl="0" eaLnBrk="1" latinLnBrk="0" hangingPunct="1"/>
              <a:endParaRPr sz="1800" kern="1200">
                <a:solidFill>
                  <a:schemeClr val="lt1"/>
                </a:solidFill>
                <a:latin typeface="+mn-lt"/>
                <a:ea typeface="+mn-ea"/>
                <a:cs typeface="+mn-cs"/>
              </a:endParaRPr>
            </a:p>
          </p:txBody>
        </p:sp>
        <p:sp>
          <p:nvSpPr>
            <p:cNvPr id="16" name="Oval 15"/>
            <p:cNvSpPr/>
            <p:nvPr/>
          </p:nvSpPr>
          <p:spPr>
            <a:xfrm>
              <a:off x="8653153" y="2869870"/>
              <a:ext cx="490847" cy="490847"/>
            </a:xfrm>
            <a:prstGeom prst="ellipse">
              <a:avLst/>
            </a:prstGeom>
            <a:gradFill>
              <a:gsLst>
                <a:gs pos="0">
                  <a:schemeClr val="accent1">
                    <a:tint val="66000"/>
                    <a:satMod val="160000"/>
                    <a:alpha val="60000"/>
                  </a:schemeClr>
                </a:gs>
                <a:gs pos="50000">
                  <a:schemeClr val="accent1">
                    <a:tint val="44500"/>
                    <a:satMod val="160000"/>
                    <a:alpha val="60000"/>
                  </a:schemeClr>
                </a:gs>
                <a:gs pos="100000">
                  <a:schemeClr val="accent1">
                    <a:tint val="23500"/>
                    <a:satMod val="160000"/>
                    <a:alpha val="60000"/>
                  </a:schemeClr>
                </a:gs>
              </a:gsLst>
              <a:lin ang="5400000" scaled="0"/>
            </a:gra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marL="0" algn="ctr" defTabSz="914400" rtl="0" eaLnBrk="1" latinLnBrk="0" hangingPunct="1"/>
              <a:endParaRPr sz="1800" kern="1200">
                <a:solidFill>
                  <a:schemeClr val="lt1"/>
                </a:solidFill>
                <a:latin typeface="+mn-lt"/>
                <a:ea typeface="+mn-ea"/>
                <a:cs typeface="+mn-cs"/>
              </a:endParaRPr>
            </a:p>
          </p:txBody>
        </p:sp>
        <p:sp>
          <p:nvSpPr>
            <p:cNvPr id="18" name="Oval 17"/>
            <p:cNvSpPr/>
            <p:nvPr/>
          </p:nvSpPr>
          <p:spPr>
            <a:xfrm>
              <a:off x="6552210" y="5120244"/>
              <a:ext cx="306779" cy="306779"/>
            </a:xfrm>
            <a:prstGeom prst="ellipse">
              <a:avLst/>
            </a:prstGeom>
            <a:solidFill>
              <a:schemeClr val="tx2">
                <a:alpha val="70000"/>
              </a:schemeClr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/>
            </a:p>
          </p:txBody>
        </p:sp>
        <p:sp>
          <p:nvSpPr>
            <p:cNvPr id="20" name="Oval 19"/>
            <p:cNvSpPr/>
            <p:nvPr/>
          </p:nvSpPr>
          <p:spPr>
            <a:xfrm>
              <a:off x="6781800" y="5562600"/>
              <a:ext cx="306779" cy="306779"/>
            </a:xfrm>
            <a:prstGeom prst="ellipse">
              <a:avLst/>
            </a:prstGeom>
            <a:solidFill>
              <a:schemeClr val="tx2">
                <a:alpha val="70000"/>
              </a:schemeClr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/>
            </a:p>
          </p:txBody>
        </p:sp>
        <p:sp>
          <p:nvSpPr>
            <p:cNvPr id="21" name="Oval 20"/>
            <p:cNvSpPr/>
            <p:nvPr/>
          </p:nvSpPr>
          <p:spPr>
            <a:xfrm>
              <a:off x="6705600" y="5181600"/>
              <a:ext cx="306779" cy="306779"/>
            </a:xfrm>
            <a:prstGeom prst="ellipse">
              <a:avLst/>
            </a:prstGeom>
            <a:gradFill>
              <a:gsLst>
                <a:gs pos="0">
                  <a:schemeClr val="accent1">
                    <a:tint val="66000"/>
                    <a:satMod val="160000"/>
                    <a:alpha val="60000"/>
                  </a:schemeClr>
                </a:gs>
                <a:gs pos="50000">
                  <a:schemeClr val="accent1">
                    <a:tint val="44500"/>
                    <a:satMod val="160000"/>
                    <a:alpha val="60000"/>
                  </a:schemeClr>
                </a:gs>
                <a:gs pos="100000">
                  <a:schemeClr val="accent1">
                    <a:tint val="23500"/>
                    <a:satMod val="160000"/>
                    <a:alpha val="60000"/>
                  </a:schemeClr>
                </a:gs>
              </a:gsLst>
              <a:lin ang="5400000" scaled="0"/>
            </a:gra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marL="0" algn="ctr" defTabSz="914400" rtl="0" eaLnBrk="1" latinLnBrk="0" hangingPunct="1"/>
              <a:endParaRPr sz="1800" kern="1200">
                <a:solidFill>
                  <a:schemeClr val="lt1"/>
                </a:solidFill>
                <a:latin typeface="+mn-lt"/>
                <a:ea typeface="+mn-ea"/>
                <a:cs typeface="+mn-cs"/>
              </a:endParaRPr>
            </a:p>
          </p:txBody>
        </p:sp>
        <p:sp>
          <p:nvSpPr>
            <p:cNvPr id="22" name="Oval 21"/>
            <p:cNvSpPr/>
            <p:nvPr/>
          </p:nvSpPr>
          <p:spPr>
            <a:xfrm>
              <a:off x="7073735" y="5120244"/>
              <a:ext cx="306779" cy="306779"/>
            </a:xfrm>
            <a:prstGeom prst="ellipse">
              <a:avLst/>
            </a:prstGeom>
            <a:solidFill>
              <a:schemeClr val="tx2">
                <a:alpha val="70000"/>
              </a:schemeClr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/>
            </a:p>
          </p:txBody>
        </p:sp>
      </p:grp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2895600" y="927847"/>
            <a:ext cx="4114800" cy="4114800"/>
          </a:xfrm>
          <a:solidFill>
            <a:schemeClr val="bg1"/>
          </a:solidFill>
          <a:ln w="101600">
            <a:solidFill>
              <a:schemeClr val="tx2">
                <a:alpha val="50000"/>
              </a:schemeClr>
            </a:solidFill>
          </a:ln>
          <a:scene3d>
            <a:camera prst="orthographicFront"/>
            <a:lightRig rig="threePt" dir="t"/>
          </a:scene3d>
          <a:sp3d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="horz" lIns="45720" tIns="91440" rIns="45720" bIns="45720" rtlCol="0" anchor="t" anchorCtr="0">
            <a:normAutofit/>
            <a:scene3d>
              <a:camera prst="orthographicFront"/>
              <a:lightRig rig="threePt" dir="t"/>
            </a:scene3d>
            <a:sp3d extrusionH="25400"/>
          </a:bodyPr>
          <a:lstStyle>
            <a:lvl1pPr marL="228600" indent="-228600" algn="l" defTabSz="914400" rtl="0" eaLnBrk="1" latinLnBrk="0" hangingPunct="1">
              <a:spcBef>
                <a:spcPts val="1800"/>
              </a:spcBef>
              <a:buFont typeface="Wingdings" pitchFamily="2" charset="2"/>
              <a:buChar char="l"/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1pPr>
            <a:lvl2pPr marL="511175" indent="-228600" algn="l" defTabSz="914400" rtl="0" eaLnBrk="1" latinLnBrk="0" hangingPunct="1">
              <a:spcBef>
                <a:spcPts val="1800"/>
              </a:spcBef>
              <a:buFont typeface="Arial" pitchFamily="34" charset="0"/>
              <a:buChar char="•"/>
              <a:defRPr sz="16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2pPr>
            <a:lvl3pPr marL="806450" indent="-228600" algn="l" defTabSz="914400" rtl="0" eaLnBrk="1" latinLnBrk="0" hangingPunct="1">
              <a:spcBef>
                <a:spcPts val="1800"/>
              </a:spcBef>
              <a:buFont typeface="Wingdings" pitchFamily="2" charset="2"/>
              <a:buChar char="l"/>
              <a:defRPr sz="16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3pPr>
            <a:lvl4pPr marL="1089025" indent="-228600" algn="l" defTabSz="914400" rtl="0" eaLnBrk="1" latinLnBrk="0" hangingPunct="1">
              <a:spcBef>
                <a:spcPts val="1800"/>
              </a:spcBef>
              <a:buFont typeface="Arial" pitchFamily="34" charset="0"/>
              <a:buChar char="•"/>
              <a:defRPr sz="16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4pPr>
            <a:lvl5pPr marL="1371600" indent="-228600" algn="l" defTabSz="914400" rtl="0" eaLnBrk="1" latinLnBrk="0" hangingPunct="1">
              <a:spcBef>
                <a:spcPts val="1800"/>
              </a:spcBef>
              <a:buFont typeface="Wingdings" pitchFamily="2" charset="2"/>
              <a:buChar char="l"/>
              <a:defRPr sz="16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/>
          </a:p>
        </p:txBody>
      </p:sp>
      <p:sp>
        <p:nvSpPr>
          <p:cNvPr id="25" name="Oval 24"/>
          <p:cNvSpPr/>
          <p:nvPr/>
        </p:nvSpPr>
        <p:spPr>
          <a:xfrm>
            <a:off x="3886200" y="5638800"/>
            <a:ext cx="304800" cy="304800"/>
          </a:xfrm>
          <a:prstGeom prst="ellipse">
            <a:avLst/>
          </a:prstGeom>
          <a:solidFill>
            <a:schemeClr val="tx2">
              <a:alpha val="70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457199" y="4645152"/>
            <a:ext cx="2514600" cy="1600200"/>
          </a:xfrm>
          <a:solidFill>
            <a:schemeClr val="tx2">
              <a:alpha val="20000"/>
            </a:schemeClr>
          </a:solidFill>
          <a:ln>
            <a:noFill/>
          </a:ln>
        </p:spPr>
        <p:txBody>
          <a:bodyPr vert="horz" lIns="0" tIns="45720" rIns="0" bIns="45720" rtlCol="0" anchor="t" anchorCtr="0">
            <a:normAutofit/>
            <a:scene3d>
              <a:camera prst="orthographicFront"/>
              <a:lightRig rig="threePt" dir="t"/>
            </a:scene3d>
            <a:sp3d extrusionH="25400"/>
          </a:bodyPr>
          <a:lstStyle>
            <a:lvl1pPr marL="0" indent="0" algn="ctr">
              <a:buNone/>
              <a:defRPr sz="1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marL="0" lvl="0" indent="0" algn="ctr" defTabSz="914400" rtl="0" eaLnBrk="1" latinLnBrk="0" hangingPunct="1">
              <a:spcBef>
                <a:spcPts val="1800"/>
              </a:spcBef>
              <a:buFont typeface="Wingdings" pitchFamily="2" charset="2"/>
              <a:buNone/>
            </a:pPr>
            <a:r>
              <a:rPr lang="cs-CZ" smtClean="0"/>
              <a:t>Kliknutím lze upravit styly předlohy textu.</a:t>
            </a:r>
          </a:p>
        </p:txBody>
      </p:sp>
      <p:sp>
        <p:nvSpPr>
          <p:cNvPr id="26" name="Oval 25"/>
          <p:cNvSpPr/>
          <p:nvPr/>
        </p:nvSpPr>
        <p:spPr>
          <a:xfrm>
            <a:off x="3319153" y="5147953"/>
            <a:ext cx="186047" cy="186047"/>
          </a:xfrm>
          <a:prstGeom prst="ellipse">
            <a:avLst/>
          </a:prstGeom>
          <a:solidFill>
            <a:schemeClr val="tx2">
              <a:alpha val="70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marL="0" algn="ctr" defTabSz="914400" rtl="0" eaLnBrk="1" latinLnBrk="0" hangingPunct="1"/>
            <a:endParaRPr sz="1800" kern="1200">
              <a:solidFill>
                <a:schemeClr val="lt1"/>
              </a:solidFill>
              <a:latin typeface="+mn-lt"/>
              <a:ea typeface="+mn-ea"/>
              <a:cs typeface="+mn-cs"/>
            </a:endParaRPr>
          </a:p>
        </p:txBody>
      </p:sp>
      <p:sp>
        <p:nvSpPr>
          <p:cNvPr id="24" name="Oval 23"/>
          <p:cNvSpPr/>
          <p:nvPr/>
        </p:nvSpPr>
        <p:spPr>
          <a:xfrm>
            <a:off x="3225024" y="5103129"/>
            <a:ext cx="186047" cy="186047"/>
          </a:xfrm>
          <a:prstGeom prst="ellipse">
            <a:avLst/>
          </a:prstGeom>
          <a:gradFill>
            <a:gsLst>
              <a:gs pos="0">
                <a:schemeClr val="accent1">
                  <a:tint val="66000"/>
                  <a:satMod val="160000"/>
                  <a:alpha val="60000"/>
                </a:schemeClr>
              </a:gs>
              <a:gs pos="50000">
                <a:schemeClr val="accent1">
                  <a:tint val="44500"/>
                  <a:satMod val="160000"/>
                  <a:alpha val="60000"/>
                </a:schemeClr>
              </a:gs>
              <a:gs pos="100000">
                <a:schemeClr val="accent1">
                  <a:tint val="23500"/>
                  <a:satMod val="160000"/>
                  <a:alpha val="60000"/>
                </a:schemeClr>
              </a:gs>
            </a:gsLst>
            <a:lin ang="5400000" scaled="0"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marL="0" algn="ctr" defTabSz="914400" rtl="0" eaLnBrk="1" latinLnBrk="0" hangingPunct="1"/>
            <a:endParaRPr sz="1800" kern="1200">
              <a:solidFill>
                <a:schemeClr val="lt1"/>
              </a:solidFill>
              <a:latin typeface="+mn-lt"/>
              <a:ea typeface="+mn-ea"/>
              <a:cs typeface="+mn-cs"/>
            </a:endParaRPr>
          </a:p>
        </p:txBody>
      </p:sp>
    </p:spTree>
  </p:cSld>
  <p:clrMapOvr>
    <a:overrideClrMapping bg1="dk1" tx1="lt1" bg2="dk2" tx2="lt2" accent1="accent1" accent2="accent2" accent3="accent3" accent4="accent4" accent5="accent5" accent6="accent6" hlink="hlink" folHlink="folHlink"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picTx" preserve="1">
  <p:cSld name="Obrázek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57200" y="381000"/>
            <a:ext cx="2133600" cy="3048000"/>
          </a:xfrm>
          <a:noFill/>
          <a:ln>
            <a:noFill/>
          </a:ln>
          <a:scene3d>
            <a:camera prst="orthographicFront"/>
            <a:lightRig rig="threePt" dir="t"/>
          </a:scene3d>
          <a:sp3d>
            <a:bevelT w="12700" h="12700"/>
          </a:sp3d>
        </p:spPr>
        <p:txBody>
          <a:bodyPr anchor="b">
            <a:noAutofit/>
          </a:bodyPr>
          <a:lstStyle>
            <a:lvl1pPr algn="l">
              <a:defRPr sz="4000" kern="1200" spc="200" baseline="0">
                <a:solidFill>
                  <a:schemeClr val="tx1"/>
                </a:solidFill>
                <a:effectLst/>
                <a:latin typeface="+mj-lt"/>
                <a:ea typeface="+mj-ea"/>
                <a:cs typeface="+mj-cs"/>
              </a:defRPr>
            </a:lvl1pPr>
          </a:lstStyle>
          <a:p>
            <a:r>
              <a:rPr lang="cs-CZ" smtClean="0"/>
              <a:t>Kliknutím lze upravit styl.</a:t>
            </a:r>
            <a:endParaRPr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457200" y="4648200"/>
            <a:ext cx="3200400" cy="1524000"/>
          </a:xfrm>
        </p:spPr>
        <p:txBody>
          <a:bodyPr lIns="0" rIns="0">
            <a:normAutofit/>
          </a:bodyPr>
          <a:lstStyle>
            <a:lvl1pPr marL="0" indent="0" algn="ctr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F6D00F81-BA34-4445-AE7C-3D12CD9722C9}" type="datetimeFigureOut">
              <a:rPr lang="cs-CZ" smtClean="0"/>
              <a:t>3.4.2012</a:t>
            </a:fld>
            <a:endParaRPr lang="cs-CZ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8AC3CF2F-51FD-4758-A9A7-76274C97D451}" type="slidenum">
              <a:rPr lang="cs-CZ" smtClean="0"/>
              <a:t>‹#›</a:t>
            </a:fld>
            <a:endParaRPr lang="cs-CZ"/>
          </a:p>
        </p:txBody>
      </p:sp>
      <p:grpSp>
        <p:nvGrpSpPr>
          <p:cNvPr id="22" name="Group 21"/>
          <p:cNvGrpSpPr/>
          <p:nvPr/>
        </p:nvGrpSpPr>
        <p:grpSpPr>
          <a:xfrm>
            <a:off x="3775364" y="2133600"/>
            <a:ext cx="5368636" cy="4724400"/>
            <a:chOff x="0" y="0"/>
            <a:chExt cx="2222500" cy="1955800"/>
          </a:xfrm>
        </p:grpSpPr>
        <p:sp>
          <p:nvSpPr>
            <p:cNvPr id="8" name="Oval 7"/>
            <p:cNvSpPr/>
            <p:nvPr/>
          </p:nvSpPr>
          <p:spPr>
            <a:xfrm>
              <a:off x="685800" y="152400"/>
              <a:ext cx="914400" cy="914400"/>
            </a:xfrm>
            <a:prstGeom prst="ellipse">
              <a:avLst/>
            </a:prstGeom>
            <a:gradFill>
              <a:gsLst>
                <a:gs pos="0">
                  <a:schemeClr val="accent1">
                    <a:tint val="66000"/>
                    <a:satMod val="160000"/>
                    <a:alpha val="60000"/>
                  </a:schemeClr>
                </a:gs>
                <a:gs pos="50000">
                  <a:schemeClr val="accent1">
                    <a:tint val="44500"/>
                    <a:satMod val="160000"/>
                    <a:alpha val="60000"/>
                  </a:schemeClr>
                </a:gs>
                <a:gs pos="100000">
                  <a:schemeClr val="accent1">
                    <a:tint val="23500"/>
                    <a:satMod val="160000"/>
                    <a:alpha val="60000"/>
                  </a:schemeClr>
                </a:gs>
              </a:gsLst>
              <a:lin ang="5400000" scaled="0"/>
            </a:gra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marL="0" algn="ctr" defTabSz="914400" rtl="0" eaLnBrk="1" latinLnBrk="0" hangingPunct="1"/>
              <a:endParaRPr sz="1800" kern="1200">
                <a:solidFill>
                  <a:schemeClr val="lt1"/>
                </a:solidFill>
                <a:latin typeface="+mn-lt"/>
                <a:ea typeface="+mn-ea"/>
                <a:cs typeface="+mn-cs"/>
              </a:endParaRPr>
            </a:p>
          </p:txBody>
        </p:sp>
        <p:sp>
          <p:nvSpPr>
            <p:cNvPr id="9" name="Oval 8"/>
            <p:cNvSpPr/>
            <p:nvPr/>
          </p:nvSpPr>
          <p:spPr>
            <a:xfrm>
              <a:off x="381000" y="1206500"/>
              <a:ext cx="457200" cy="457200"/>
            </a:xfrm>
            <a:prstGeom prst="ellipse">
              <a:avLst/>
            </a:prstGeom>
            <a:solidFill>
              <a:schemeClr val="tx2">
                <a:alpha val="70000"/>
              </a:schemeClr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/>
            </a:p>
          </p:txBody>
        </p:sp>
        <p:sp>
          <p:nvSpPr>
            <p:cNvPr id="10" name="Oval 9"/>
            <p:cNvSpPr/>
            <p:nvPr/>
          </p:nvSpPr>
          <p:spPr>
            <a:xfrm>
              <a:off x="685800" y="914400"/>
              <a:ext cx="355600" cy="355600"/>
            </a:xfrm>
            <a:prstGeom prst="ellipse">
              <a:avLst/>
            </a:prstGeom>
            <a:gradFill>
              <a:gsLst>
                <a:gs pos="0">
                  <a:schemeClr val="accent1">
                    <a:tint val="66000"/>
                    <a:satMod val="160000"/>
                    <a:alpha val="60000"/>
                  </a:schemeClr>
                </a:gs>
                <a:gs pos="50000">
                  <a:schemeClr val="accent1">
                    <a:tint val="44500"/>
                    <a:satMod val="160000"/>
                    <a:alpha val="60000"/>
                  </a:schemeClr>
                </a:gs>
                <a:gs pos="100000">
                  <a:schemeClr val="accent1">
                    <a:tint val="23500"/>
                    <a:satMod val="160000"/>
                    <a:alpha val="60000"/>
                  </a:schemeClr>
                </a:gs>
              </a:gsLst>
              <a:lin ang="5400000" scaled="0"/>
            </a:gra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marL="0" algn="ctr" defTabSz="914400" rtl="0" eaLnBrk="1" latinLnBrk="0" hangingPunct="1"/>
              <a:endParaRPr sz="1800" kern="1200">
                <a:solidFill>
                  <a:schemeClr val="lt1"/>
                </a:solidFill>
                <a:latin typeface="+mn-lt"/>
                <a:ea typeface="+mn-ea"/>
                <a:cs typeface="+mn-cs"/>
              </a:endParaRPr>
            </a:p>
          </p:txBody>
        </p:sp>
        <p:sp>
          <p:nvSpPr>
            <p:cNvPr id="11" name="Oval 10"/>
            <p:cNvSpPr/>
            <p:nvPr/>
          </p:nvSpPr>
          <p:spPr>
            <a:xfrm>
              <a:off x="647700" y="1143000"/>
              <a:ext cx="431800" cy="431800"/>
            </a:xfrm>
            <a:prstGeom prst="ellipse">
              <a:avLst/>
            </a:prstGeom>
            <a:gradFill>
              <a:gsLst>
                <a:gs pos="0">
                  <a:schemeClr val="accent1">
                    <a:tint val="66000"/>
                    <a:satMod val="160000"/>
                    <a:alpha val="60000"/>
                  </a:schemeClr>
                </a:gs>
                <a:gs pos="50000">
                  <a:schemeClr val="accent1">
                    <a:tint val="44500"/>
                    <a:satMod val="160000"/>
                    <a:alpha val="60000"/>
                  </a:schemeClr>
                </a:gs>
                <a:gs pos="100000">
                  <a:schemeClr val="accent1">
                    <a:tint val="23500"/>
                    <a:satMod val="160000"/>
                    <a:alpha val="60000"/>
                  </a:schemeClr>
                </a:gs>
              </a:gsLst>
              <a:lin ang="5400000" scaled="0"/>
            </a:gra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marL="0" algn="ctr" defTabSz="914400" rtl="0" eaLnBrk="1" latinLnBrk="0" hangingPunct="1"/>
              <a:endParaRPr sz="1800" kern="1200">
                <a:solidFill>
                  <a:schemeClr val="lt1"/>
                </a:solidFill>
                <a:latin typeface="+mn-lt"/>
                <a:ea typeface="+mn-ea"/>
                <a:cs typeface="+mn-cs"/>
              </a:endParaRPr>
            </a:p>
          </p:txBody>
        </p:sp>
        <p:sp>
          <p:nvSpPr>
            <p:cNvPr id="12" name="Oval 11"/>
            <p:cNvSpPr/>
            <p:nvPr/>
          </p:nvSpPr>
          <p:spPr>
            <a:xfrm>
              <a:off x="457200" y="0"/>
              <a:ext cx="762000" cy="762000"/>
            </a:xfrm>
            <a:prstGeom prst="ellipse">
              <a:avLst/>
            </a:prstGeom>
            <a:solidFill>
              <a:schemeClr val="tx2">
                <a:alpha val="70000"/>
              </a:schemeClr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/>
            </a:p>
          </p:txBody>
        </p:sp>
        <p:sp>
          <p:nvSpPr>
            <p:cNvPr id="13" name="Oval 12"/>
            <p:cNvSpPr/>
            <p:nvPr/>
          </p:nvSpPr>
          <p:spPr>
            <a:xfrm>
              <a:off x="1714500" y="0"/>
              <a:ext cx="355600" cy="355600"/>
            </a:xfrm>
            <a:prstGeom prst="ellipse">
              <a:avLst/>
            </a:prstGeom>
            <a:solidFill>
              <a:schemeClr val="tx2">
                <a:alpha val="70000"/>
              </a:schemeClr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/>
            </a:p>
          </p:txBody>
        </p:sp>
        <p:sp>
          <p:nvSpPr>
            <p:cNvPr id="14" name="Oval 13"/>
            <p:cNvSpPr/>
            <p:nvPr/>
          </p:nvSpPr>
          <p:spPr>
            <a:xfrm>
              <a:off x="1676400" y="228600"/>
              <a:ext cx="431800" cy="431800"/>
            </a:xfrm>
            <a:prstGeom prst="ellipse">
              <a:avLst/>
            </a:prstGeom>
            <a:gradFill>
              <a:gsLst>
                <a:gs pos="0">
                  <a:schemeClr val="accent1">
                    <a:tint val="66000"/>
                    <a:satMod val="160000"/>
                    <a:alpha val="60000"/>
                  </a:schemeClr>
                </a:gs>
                <a:gs pos="50000">
                  <a:schemeClr val="accent1">
                    <a:tint val="44500"/>
                    <a:satMod val="160000"/>
                    <a:alpha val="60000"/>
                  </a:schemeClr>
                </a:gs>
                <a:gs pos="100000">
                  <a:schemeClr val="accent1">
                    <a:tint val="23500"/>
                    <a:satMod val="160000"/>
                    <a:alpha val="60000"/>
                  </a:schemeClr>
                </a:gs>
              </a:gsLst>
              <a:lin ang="5400000" scaled="0"/>
            </a:gra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marL="0" algn="ctr" defTabSz="914400" rtl="0" eaLnBrk="1" latinLnBrk="0" hangingPunct="1"/>
              <a:endParaRPr sz="1800" kern="1200">
                <a:solidFill>
                  <a:schemeClr val="lt1"/>
                </a:solidFill>
                <a:latin typeface="+mn-lt"/>
                <a:ea typeface="+mn-ea"/>
                <a:cs typeface="+mn-cs"/>
              </a:endParaRPr>
            </a:p>
          </p:txBody>
        </p:sp>
        <p:sp>
          <p:nvSpPr>
            <p:cNvPr id="15" name="Oval 14"/>
            <p:cNvSpPr/>
            <p:nvPr/>
          </p:nvSpPr>
          <p:spPr>
            <a:xfrm>
              <a:off x="2019300" y="304800"/>
              <a:ext cx="203200" cy="203200"/>
            </a:xfrm>
            <a:prstGeom prst="ellipse">
              <a:avLst/>
            </a:prstGeom>
            <a:gradFill>
              <a:gsLst>
                <a:gs pos="0">
                  <a:schemeClr val="accent1">
                    <a:tint val="66000"/>
                    <a:satMod val="160000"/>
                    <a:alpha val="60000"/>
                  </a:schemeClr>
                </a:gs>
                <a:gs pos="50000">
                  <a:schemeClr val="accent1">
                    <a:tint val="44500"/>
                    <a:satMod val="160000"/>
                    <a:alpha val="60000"/>
                  </a:schemeClr>
                </a:gs>
                <a:gs pos="100000">
                  <a:schemeClr val="accent1">
                    <a:tint val="23500"/>
                    <a:satMod val="160000"/>
                    <a:alpha val="60000"/>
                  </a:schemeClr>
                </a:gs>
              </a:gsLst>
              <a:lin ang="5400000" scaled="0"/>
            </a:gra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marL="0" algn="ctr" defTabSz="914400" rtl="0" eaLnBrk="1" latinLnBrk="0" hangingPunct="1"/>
              <a:endParaRPr sz="1800" kern="1200">
                <a:solidFill>
                  <a:schemeClr val="lt1"/>
                </a:solidFill>
                <a:latin typeface="+mn-lt"/>
                <a:ea typeface="+mn-ea"/>
                <a:cs typeface="+mn-cs"/>
              </a:endParaRPr>
            </a:p>
          </p:txBody>
        </p:sp>
        <p:sp>
          <p:nvSpPr>
            <p:cNvPr id="16" name="Oval 15"/>
            <p:cNvSpPr/>
            <p:nvPr/>
          </p:nvSpPr>
          <p:spPr>
            <a:xfrm>
              <a:off x="1028700" y="1524000"/>
              <a:ext cx="203200" cy="203200"/>
            </a:xfrm>
            <a:prstGeom prst="ellipse">
              <a:avLst/>
            </a:prstGeom>
            <a:solidFill>
              <a:schemeClr val="tx2">
                <a:alpha val="70000"/>
              </a:schemeClr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/>
            </a:p>
          </p:txBody>
        </p:sp>
        <p:sp>
          <p:nvSpPr>
            <p:cNvPr id="17" name="Oval 16"/>
            <p:cNvSpPr/>
            <p:nvPr/>
          </p:nvSpPr>
          <p:spPr>
            <a:xfrm>
              <a:off x="88900" y="1066800"/>
              <a:ext cx="127000" cy="127000"/>
            </a:xfrm>
            <a:prstGeom prst="ellipse">
              <a:avLst/>
            </a:prstGeom>
            <a:solidFill>
              <a:schemeClr val="tx2">
                <a:alpha val="70000"/>
              </a:schemeClr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/>
            </a:p>
          </p:txBody>
        </p:sp>
        <p:sp>
          <p:nvSpPr>
            <p:cNvPr id="18" name="Oval 17"/>
            <p:cNvSpPr/>
            <p:nvPr/>
          </p:nvSpPr>
          <p:spPr>
            <a:xfrm>
              <a:off x="914400" y="1752600"/>
              <a:ext cx="203200" cy="203200"/>
            </a:xfrm>
            <a:prstGeom prst="ellipse">
              <a:avLst/>
            </a:prstGeom>
            <a:solidFill>
              <a:schemeClr val="tx2">
                <a:alpha val="70000"/>
              </a:schemeClr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/>
            </a:p>
          </p:txBody>
        </p:sp>
        <p:sp>
          <p:nvSpPr>
            <p:cNvPr id="19" name="Oval 18"/>
            <p:cNvSpPr/>
            <p:nvPr/>
          </p:nvSpPr>
          <p:spPr>
            <a:xfrm>
              <a:off x="0" y="1244600"/>
              <a:ext cx="127000" cy="127000"/>
            </a:xfrm>
            <a:prstGeom prst="ellipse">
              <a:avLst/>
            </a:prstGeom>
            <a:solidFill>
              <a:schemeClr val="tx2">
                <a:alpha val="70000"/>
              </a:schemeClr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/>
            </a:p>
          </p:txBody>
        </p:sp>
        <p:sp>
          <p:nvSpPr>
            <p:cNvPr id="20" name="Oval 19"/>
            <p:cNvSpPr/>
            <p:nvPr/>
          </p:nvSpPr>
          <p:spPr>
            <a:xfrm>
              <a:off x="152400" y="1092200"/>
              <a:ext cx="127000" cy="127000"/>
            </a:xfrm>
            <a:prstGeom prst="ellipse">
              <a:avLst/>
            </a:prstGeom>
            <a:gradFill>
              <a:gsLst>
                <a:gs pos="0">
                  <a:schemeClr val="accent1">
                    <a:tint val="66000"/>
                    <a:satMod val="160000"/>
                    <a:alpha val="60000"/>
                  </a:schemeClr>
                </a:gs>
                <a:gs pos="50000">
                  <a:schemeClr val="accent1">
                    <a:tint val="44500"/>
                    <a:satMod val="160000"/>
                    <a:alpha val="60000"/>
                  </a:schemeClr>
                </a:gs>
                <a:gs pos="100000">
                  <a:schemeClr val="accent1">
                    <a:tint val="23500"/>
                    <a:satMod val="160000"/>
                    <a:alpha val="60000"/>
                  </a:schemeClr>
                </a:gs>
              </a:gsLst>
              <a:lin ang="5400000" scaled="0"/>
            </a:gra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marL="0" algn="ctr" defTabSz="914400" rtl="0" eaLnBrk="1" latinLnBrk="0" hangingPunct="1"/>
              <a:endParaRPr sz="1800" kern="1200">
                <a:solidFill>
                  <a:schemeClr val="lt1"/>
                </a:solidFill>
                <a:latin typeface="+mn-lt"/>
                <a:ea typeface="+mn-ea"/>
                <a:cs typeface="+mn-cs"/>
              </a:endParaRPr>
            </a:p>
          </p:txBody>
        </p:sp>
        <p:sp>
          <p:nvSpPr>
            <p:cNvPr id="21" name="Oval 20"/>
            <p:cNvSpPr/>
            <p:nvPr/>
          </p:nvSpPr>
          <p:spPr>
            <a:xfrm>
              <a:off x="304800" y="1066800"/>
              <a:ext cx="127000" cy="127000"/>
            </a:xfrm>
            <a:prstGeom prst="ellipse">
              <a:avLst/>
            </a:prstGeom>
            <a:solidFill>
              <a:schemeClr val="tx2">
                <a:alpha val="70000"/>
              </a:schemeClr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/>
            </a:p>
          </p:txBody>
        </p:sp>
      </p:grpSp>
      <p:sp>
        <p:nvSpPr>
          <p:cNvPr id="3" name="Picture Placeholder 2"/>
          <p:cNvSpPr>
            <a:spLocks noGrp="1"/>
          </p:cNvSpPr>
          <p:nvPr>
            <p:ph type="pic" idx="1"/>
          </p:nvPr>
        </p:nvSpPr>
        <p:spPr>
          <a:xfrm>
            <a:off x="2514600" y="685800"/>
            <a:ext cx="4572000" cy="4572000"/>
          </a:xfrm>
          <a:prstGeom prst="ellipse">
            <a:avLst/>
          </a:prstGeom>
          <a:solidFill>
            <a:schemeClr val="bg1"/>
          </a:solidFill>
          <a:ln w="101600">
            <a:solidFill>
              <a:schemeClr val="tx2">
                <a:alpha val="50000"/>
              </a:schemeClr>
            </a:solidFill>
          </a:ln>
          <a:scene3d>
            <a:camera prst="orthographicFront"/>
            <a:lightRig rig="threePt" dir="t"/>
          </a:scene3d>
          <a:sp3d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scene3d>
              <a:camera prst="orthographicFront"/>
              <a:lightRig rig="threePt" dir="t"/>
            </a:scene3d>
            <a:sp3d extrusionH="25400"/>
          </a:bodyPr>
          <a:lstStyle>
            <a:lvl1pPr marL="0" indent="0" algn="ctr" defTabSz="914400" rtl="0" eaLnBrk="1" latinLnBrk="0" hangingPunct="1">
              <a:buNone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r>
              <a:rPr lang="cs-CZ" smtClean="0"/>
              <a:t>Kliknutím na ikonu přidáte obrázek.</a:t>
            </a:r>
            <a:endParaRPr/>
          </a:p>
        </p:txBody>
      </p:sp>
    </p:spTree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preserve="1">
  <p:cSld name="2 Pictures with Caption">
    <p:bg>
      <p:bgRef idx="1003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57200" y="381000"/>
            <a:ext cx="2133600" cy="3048000"/>
          </a:xfrm>
          <a:noFill/>
          <a:ln>
            <a:noFill/>
          </a:ln>
          <a:scene3d>
            <a:camera prst="orthographicFront"/>
            <a:lightRig rig="threePt" dir="t"/>
          </a:scene3d>
          <a:sp3d>
            <a:bevelT w="12700" h="12700"/>
          </a:sp3d>
        </p:spPr>
        <p:txBody>
          <a:bodyPr anchor="b">
            <a:noAutofit/>
          </a:bodyPr>
          <a:lstStyle>
            <a:lvl1pPr algn="l">
              <a:defRPr sz="4000" kern="1200" spc="200" baseline="0">
                <a:solidFill>
                  <a:schemeClr val="tx1"/>
                </a:solidFill>
                <a:effectLst/>
                <a:latin typeface="+mj-lt"/>
                <a:ea typeface="+mj-ea"/>
                <a:cs typeface="+mj-cs"/>
              </a:defRPr>
            </a:lvl1pPr>
          </a:lstStyle>
          <a:p>
            <a:r>
              <a:rPr lang="cs-CZ" smtClean="0"/>
              <a:t>Kliknutím lze upravit styl.</a:t>
            </a:r>
            <a:endParaRPr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457200" y="4648200"/>
            <a:ext cx="3200400" cy="1524000"/>
          </a:xfrm>
        </p:spPr>
        <p:txBody>
          <a:bodyPr lIns="0" rIns="0">
            <a:normAutofit/>
          </a:bodyPr>
          <a:lstStyle>
            <a:lvl1pPr marL="0" indent="0" algn="ctr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F6D00F81-BA34-4445-AE7C-3D12CD9722C9}" type="datetimeFigureOut">
              <a:rPr lang="cs-CZ" smtClean="0"/>
              <a:t>3.4.2012</a:t>
            </a:fld>
            <a:endParaRPr lang="cs-CZ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8AC3CF2F-51FD-4758-A9A7-76274C97D451}" type="slidenum">
              <a:rPr lang="cs-CZ" smtClean="0"/>
              <a:t>‹#›</a:t>
            </a:fld>
            <a:endParaRPr lang="cs-CZ"/>
          </a:p>
        </p:txBody>
      </p:sp>
      <p:grpSp>
        <p:nvGrpSpPr>
          <p:cNvPr id="22" name="Group 21"/>
          <p:cNvGrpSpPr/>
          <p:nvPr/>
        </p:nvGrpSpPr>
        <p:grpSpPr>
          <a:xfrm>
            <a:off x="3775364" y="2133600"/>
            <a:ext cx="5368636" cy="4724400"/>
            <a:chOff x="0" y="0"/>
            <a:chExt cx="2222500" cy="1955800"/>
          </a:xfrm>
        </p:grpSpPr>
        <p:sp>
          <p:nvSpPr>
            <p:cNvPr id="8" name="Oval 7"/>
            <p:cNvSpPr/>
            <p:nvPr/>
          </p:nvSpPr>
          <p:spPr>
            <a:xfrm>
              <a:off x="685800" y="152400"/>
              <a:ext cx="914400" cy="914400"/>
            </a:xfrm>
            <a:prstGeom prst="ellipse">
              <a:avLst/>
            </a:prstGeom>
            <a:gradFill>
              <a:gsLst>
                <a:gs pos="0">
                  <a:schemeClr val="accent1">
                    <a:tint val="66000"/>
                    <a:satMod val="160000"/>
                    <a:alpha val="60000"/>
                  </a:schemeClr>
                </a:gs>
                <a:gs pos="50000">
                  <a:schemeClr val="accent1">
                    <a:tint val="44500"/>
                    <a:satMod val="160000"/>
                    <a:alpha val="60000"/>
                  </a:schemeClr>
                </a:gs>
                <a:gs pos="100000">
                  <a:schemeClr val="accent1">
                    <a:tint val="23500"/>
                    <a:satMod val="160000"/>
                    <a:alpha val="60000"/>
                  </a:schemeClr>
                </a:gs>
              </a:gsLst>
              <a:lin ang="5400000" scaled="0"/>
            </a:gra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marL="0" algn="ctr" defTabSz="914400" rtl="0" eaLnBrk="1" latinLnBrk="0" hangingPunct="1"/>
              <a:endParaRPr sz="1800" kern="1200">
                <a:solidFill>
                  <a:schemeClr val="lt1"/>
                </a:solidFill>
                <a:latin typeface="+mn-lt"/>
                <a:ea typeface="+mn-ea"/>
                <a:cs typeface="+mn-cs"/>
              </a:endParaRPr>
            </a:p>
          </p:txBody>
        </p:sp>
        <p:sp>
          <p:nvSpPr>
            <p:cNvPr id="9" name="Oval 8"/>
            <p:cNvSpPr/>
            <p:nvPr/>
          </p:nvSpPr>
          <p:spPr>
            <a:xfrm>
              <a:off x="381000" y="1206500"/>
              <a:ext cx="457200" cy="457200"/>
            </a:xfrm>
            <a:prstGeom prst="ellipse">
              <a:avLst/>
            </a:prstGeom>
            <a:solidFill>
              <a:schemeClr val="tx2">
                <a:alpha val="70000"/>
              </a:schemeClr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/>
            </a:p>
          </p:txBody>
        </p:sp>
        <p:sp>
          <p:nvSpPr>
            <p:cNvPr id="10" name="Oval 9"/>
            <p:cNvSpPr/>
            <p:nvPr/>
          </p:nvSpPr>
          <p:spPr>
            <a:xfrm>
              <a:off x="685800" y="914400"/>
              <a:ext cx="355600" cy="355600"/>
            </a:xfrm>
            <a:prstGeom prst="ellipse">
              <a:avLst/>
            </a:prstGeom>
            <a:gradFill>
              <a:gsLst>
                <a:gs pos="0">
                  <a:schemeClr val="accent1">
                    <a:tint val="66000"/>
                    <a:satMod val="160000"/>
                    <a:alpha val="60000"/>
                  </a:schemeClr>
                </a:gs>
                <a:gs pos="50000">
                  <a:schemeClr val="accent1">
                    <a:tint val="44500"/>
                    <a:satMod val="160000"/>
                    <a:alpha val="60000"/>
                  </a:schemeClr>
                </a:gs>
                <a:gs pos="100000">
                  <a:schemeClr val="accent1">
                    <a:tint val="23500"/>
                    <a:satMod val="160000"/>
                    <a:alpha val="60000"/>
                  </a:schemeClr>
                </a:gs>
              </a:gsLst>
              <a:lin ang="5400000" scaled="0"/>
            </a:gra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marL="0" algn="ctr" defTabSz="914400" rtl="0" eaLnBrk="1" latinLnBrk="0" hangingPunct="1"/>
              <a:endParaRPr sz="1800" kern="1200">
                <a:solidFill>
                  <a:schemeClr val="lt1"/>
                </a:solidFill>
                <a:latin typeface="+mn-lt"/>
                <a:ea typeface="+mn-ea"/>
                <a:cs typeface="+mn-cs"/>
              </a:endParaRPr>
            </a:p>
          </p:txBody>
        </p:sp>
        <p:sp>
          <p:nvSpPr>
            <p:cNvPr id="11" name="Oval 10"/>
            <p:cNvSpPr/>
            <p:nvPr/>
          </p:nvSpPr>
          <p:spPr>
            <a:xfrm>
              <a:off x="647700" y="1143000"/>
              <a:ext cx="431800" cy="431800"/>
            </a:xfrm>
            <a:prstGeom prst="ellipse">
              <a:avLst/>
            </a:prstGeom>
            <a:gradFill>
              <a:gsLst>
                <a:gs pos="0">
                  <a:schemeClr val="accent1">
                    <a:tint val="66000"/>
                    <a:satMod val="160000"/>
                    <a:alpha val="60000"/>
                  </a:schemeClr>
                </a:gs>
                <a:gs pos="50000">
                  <a:schemeClr val="accent1">
                    <a:tint val="44500"/>
                    <a:satMod val="160000"/>
                    <a:alpha val="60000"/>
                  </a:schemeClr>
                </a:gs>
                <a:gs pos="100000">
                  <a:schemeClr val="accent1">
                    <a:tint val="23500"/>
                    <a:satMod val="160000"/>
                    <a:alpha val="60000"/>
                  </a:schemeClr>
                </a:gs>
              </a:gsLst>
              <a:lin ang="5400000" scaled="0"/>
            </a:gra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marL="0" algn="ctr" defTabSz="914400" rtl="0" eaLnBrk="1" latinLnBrk="0" hangingPunct="1"/>
              <a:endParaRPr sz="1800" kern="1200">
                <a:solidFill>
                  <a:schemeClr val="lt1"/>
                </a:solidFill>
                <a:latin typeface="+mn-lt"/>
                <a:ea typeface="+mn-ea"/>
                <a:cs typeface="+mn-cs"/>
              </a:endParaRPr>
            </a:p>
          </p:txBody>
        </p:sp>
        <p:sp>
          <p:nvSpPr>
            <p:cNvPr id="12" name="Oval 11"/>
            <p:cNvSpPr/>
            <p:nvPr/>
          </p:nvSpPr>
          <p:spPr>
            <a:xfrm>
              <a:off x="457200" y="0"/>
              <a:ext cx="762000" cy="762000"/>
            </a:xfrm>
            <a:prstGeom prst="ellipse">
              <a:avLst/>
            </a:prstGeom>
            <a:solidFill>
              <a:schemeClr val="tx2">
                <a:alpha val="70000"/>
              </a:schemeClr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/>
            </a:p>
          </p:txBody>
        </p:sp>
        <p:sp>
          <p:nvSpPr>
            <p:cNvPr id="13" name="Oval 12"/>
            <p:cNvSpPr/>
            <p:nvPr/>
          </p:nvSpPr>
          <p:spPr>
            <a:xfrm>
              <a:off x="1714500" y="0"/>
              <a:ext cx="355600" cy="355600"/>
            </a:xfrm>
            <a:prstGeom prst="ellipse">
              <a:avLst/>
            </a:prstGeom>
            <a:solidFill>
              <a:schemeClr val="tx2">
                <a:alpha val="70000"/>
              </a:schemeClr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/>
            </a:p>
          </p:txBody>
        </p:sp>
        <p:sp>
          <p:nvSpPr>
            <p:cNvPr id="14" name="Oval 13"/>
            <p:cNvSpPr/>
            <p:nvPr/>
          </p:nvSpPr>
          <p:spPr>
            <a:xfrm>
              <a:off x="1676400" y="228600"/>
              <a:ext cx="431800" cy="431800"/>
            </a:xfrm>
            <a:prstGeom prst="ellipse">
              <a:avLst/>
            </a:prstGeom>
            <a:gradFill>
              <a:gsLst>
                <a:gs pos="0">
                  <a:schemeClr val="accent1">
                    <a:tint val="66000"/>
                    <a:satMod val="160000"/>
                    <a:alpha val="60000"/>
                  </a:schemeClr>
                </a:gs>
                <a:gs pos="50000">
                  <a:schemeClr val="accent1">
                    <a:tint val="44500"/>
                    <a:satMod val="160000"/>
                    <a:alpha val="60000"/>
                  </a:schemeClr>
                </a:gs>
                <a:gs pos="100000">
                  <a:schemeClr val="accent1">
                    <a:tint val="23500"/>
                    <a:satMod val="160000"/>
                    <a:alpha val="60000"/>
                  </a:schemeClr>
                </a:gs>
              </a:gsLst>
              <a:lin ang="5400000" scaled="0"/>
            </a:gra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marL="0" algn="ctr" defTabSz="914400" rtl="0" eaLnBrk="1" latinLnBrk="0" hangingPunct="1"/>
              <a:endParaRPr sz="1800" kern="1200">
                <a:solidFill>
                  <a:schemeClr val="lt1"/>
                </a:solidFill>
                <a:latin typeface="+mn-lt"/>
                <a:ea typeface="+mn-ea"/>
                <a:cs typeface="+mn-cs"/>
              </a:endParaRPr>
            </a:p>
          </p:txBody>
        </p:sp>
        <p:sp>
          <p:nvSpPr>
            <p:cNvPr id="15" name="Oval 14"/>
            <p:cNvSpPr/>
            <p:nvPr/>
          </p:nvSpPr>
          <p:spPr>
            <a:xfrm>
              <a:off x="2019300" y="304800"/>
              <a:ext cx="203200" cy="203200"/>
            </a:xfrm>
            <a:prstGeom prst="ellipse">
              <a:avLst/>
            </a:prstGeom>
            <a:gradFill>
              <a:gsLst>
                <a:gs pos="0">
                  <a:schemeClr val="accent1">
                    <a:tint val="66000"/>
                    <a:satMod val="160000"/>
                    <a:alpha val="60000"/>
                  </a:schemeClr>
                </a:gs>
                <a:gs pos="50000">
                  <a:schemeClr val="accent1">
                    <a:tint val="44500"/>
                    <a:satMod val="160000"/>
                    <a:alpha val="60000"/>
                  </a:schemeClr>
                </a:gs>
                <a:gs pos="100000">
                  <a:schemeClr val="accent1">
                    <a:tint val="23500"/>
                    <a:satMod val="160000"/>
                    <a:alpha val="60000"/>
                  </a:schemeClr>
                </a:gs>
              </a:gsLst>
              <a:lin ang="5400000" scaled="0"/>
            </a:gra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marL="0" algn="ctr" defTabSz="914400" rtl="0" eaLnBrk="1" latinLnBrk="0" hangingPunct="1"/>
              <a:endParaRPr sz="1800" kern="1200">
                <a:solidFill>
                  <a:schemeClr val="lt1"/>
                </a:solidFill>
                <a:latin typeface="+mn-lt"/>
                <a:ea typeface="+mn-ea"/>
                <a:cs typeface="+mn-cs"/>
              </a:endParaRPr>
            </a:p>
          </p:txBody>
        </p:sp>
        <p:sp>
          <p:nvSpPr>
            <p:cNvPr id="16" name="Oval 15"/>
            <p:cNvSpPr/>
            <p:nvPr/>
          </p:nvSpPr>
          <p:spPr>
            <a:xfrm>
              <a:off x="1028700" y="1524000"/>
              <a:ext cx="203200" cy="203200"/>
            </a:xfrm>
            <a:prstGeom prst="ellipse">
              <a:avLst/>
            </a:prstGeom>
            <a:solidFill>
              <a:schemeClr val="tx2">
                <a:alpha val="70000"/>
              </a:schemeClr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/>
            </a:p>
          </p:txBody>
        </p:sp>
        <p:sp>
          <p:nvSpPr>
            <p:cNvPr id="17" name="Oval 16"/>
            <p:cNvSpPr/>
            <p:nvPr/>
          </p:nvSpPr>
          <p:spPr>
            <a:xfrm>
              <a:off x="88900" y="1066800"/>
              <a:ext cx="127000" cy="127000"/>
            </a:xfrm>
            <a:prstGeom prst="ellipse">
              <a:avLst/>
            </a:prstGeom>
            <a:solidFill>
              <a:schemeClr val="tx2">
                <a:alpha val="70000"/>
              </a:schemeClr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/>
            </a:p>
          </p:txBody>
        </p:sp>
        <p:sp>
          <p:nvSpPr>
            <p:cNvPr id="18" name="Oval 17"/>
            <p:cNvSpPr/>
            <p:nvPr/>
          </p:nvSpPr>
          <p:spPr>
            <a:xfrm>
              <a:off x="914400" y="1752600"/>
              <a:ext cx="203200" cy="203200"/>
            </a:xfrm>
            <a:prstGeom prst="ellipse">
              <a:avLst/>
            </a:prstGeom>
            <a:solidFill>
              <a:schemeClr val="tx2">
                <a:alpha val="70000"/>
              </a:schemeClr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/>
            </a:p>
          </p:txBody>
        </p:sp>
        <p:sp>
          <p:nvSpPr>
            <p:cNvPr id="19" name="Oval 18"/>
            <p:cNvSpPr/>
            <p:nvPr/>
          </p:nvSpPr>
          <p:spPr>
            <a:xfrm>
              <a:off x="0" y="1244600"/>
              <a:ext cx="127000" cy="127000"/>
            </a:xfrm>
            <a:prstGeom prst="ellipse">
              <a:avLst/>
            </a:prstGeom>
            <a:solidFill>
              <a:schemeClr val="tx2">
                <a:alpha val="70000"/>
              </a:schemeClr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/>
            </a:p>
          </p:txBody>
        </p:sp>
        <p:sp>
          <p:nvSpPr>
            <p:cNvPr id="20" name="Oval 19"/>
            <p:cNvSpPr/>
            <p:nvPr/>
          </p:nvSpPr>
          <p:spPr>
            <a:xfrm>
              <a:off x="152400" y="1092200"/>
              <a:ext cx="127000" cy="127000"/>
            </a:xfrm>
            <a:prstGeom prst="ellipse">
              <a:avLst/>
            </a:prstGeom>
            <a:gradFill>
              <a:gsLst>
                <a:gs pos="0">
                  <a:schemeClr val="accent1">
                    <a:tint val="66000"/>
                    <a:satMod val="160000"/>
                    <a:alpha val="60000"/>
                  </a:schemeClr>
                </a:gs>
                <a:gs pos="50000">
                  <a:schemeClr val="accent1">
                    <a:tint val="44500"/>
                    <a:satMod val="160000"/>
                    <a:alpha val="60000"/>
                  </a:schemeClr>
                </a:gs>
                <a:gs pos="100000">
                  <a:schemeClr val="accent1">
                    <a:tint val="23500"/>
                    <a:satMod val="160000"/>
                    <a:alpha val="60000"/>
                  </a:schemeClr>
                </a:gs>
              </a:gsLst>
              <a:lin ang="5400000" scaled="0"/>
            </a:gra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marL="0" algn="ctr" defTabSz="914400" rtl="0" eaLnBrk="1" latinLnBrk="0" hangingPunct="1"/>
              <a:endParaRPr sz="1800" kern="1200">
                <a:solidFill>
                  <a:schemeClr val="lt1"/>
                </a:solidFill>
                <a:latin typeface="+mn-lt"/>
                <a:ea typeface="+mn-ea"/>
                <a:cs typeface="+mn-cs"/>
              </a:endParaRPr>
            </a:p>
          </p:txBody>
        </p:sp>
        <p:sp>
          <p:nvSpPr>
            <p:cNvPr id="21" name="Oval 20"/>
            <p:cNvSpPr/>
            <p:nvPr/>
          </p:nvSpPr>
          <p:spPr>
            <a:xfrm>
              <a:off x="304800" y="1066800"/>
              <a:ext cx="127000" cy="127000"/>
            </a:xfrm>
            <a:prstGeom prst="ellipse">
              <a:avLst/>
            </a:prstGeom>
            <a:solidFill>
              <a:schemeClr val="tx2">
                <a:alpha val="70000"/>
              </a:schemeClr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/>
            </a:p>
          </p:txBody>
        </p:sp>
      </p:grpSp>
      <p:sp>
        <p:nvSpPr>
          <p:cNvPr id="24" name="Picture Placeholder 2"/>
          <p:cNvSpPr>
            <a:spLocks noGrp="1"/>
          </p:cNvSpPr>
          <p:nvPr>
            <p:ph type="pic" idx="1"/>
          </p:nvPr>
        </p:nvSpPr>
        <p:spPr>
          <a:xfrm>
            <a:off x="5638800" y="838200"/>
            <a:ext cx="2514600" cy="2514600"/>
          </a:xfrm>
          <a:prstGeom prst="ellipse">
            <a:avLst/>
          </a:prstGeom>
          <a:solidFill>
            <a:schemeClr val="bg1"/>
          </a:solidFill>
          <a:ln w="101600">
            <a:solidFill>
              <a:schemeClr val="tx2">
                <a:alpha val="50000"/>
              </a:schemeClr>
            </a:solidFill>
          </a:ln>
          <a:scene3d>
            <a:camera prst="orthographicFront"/>
            <a:lightRig rig="threePt" dir="t"/>
          </a:scene3d>
          <a:sp3d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scene3d>
              <a:camera prst="orthographicFront"/>
              <a:lightRig rig="threePt" dir="t"/>
            </a:scene3d>
            <a:sp3d extrusionH="25400"/>
          </a:bodyPr>
          <a:lstStyle>
            <a:lvl1pPr marL="0" indent="0" algn="ctr" defTabSz="914400" rtl="0" eaLnBrk="1" latinLnBrk="0" hangingPunct="1">
              <a:buNone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r>
              <a:rPr lang="cs-CZ" smtClean="0"/>
              <a:t>Kliknutím na ikonu přidáte obrázek.</a:t>
            </a:r>
            <a:endParaRPr/>
          </a:p>
        </p:txBody>
      </p:sp>
      <p:sp>
        <p:nvSpPr>
          <p:cNvPr id="25" name="Picture Placeholder 2"/>
          <p:cNvSpPr>
            <a:spLocks noGrp="1"/>
          </p:cNvSpPr>
          <p:nvPr>
            <p:ph type="pic" idx="13"/>
          </p:nvPr>
        </p:nvSpPr>
        <p:spPr>
          <a:xfrm>
            <a:off x="3810000" y="2362200"/>
            <a:ext cx="2514600" cy="2514600"/>
          </a:xfrm>
          <a:prstGeom prst="ellipse">
            <a:avLst/>
          </a:prstGeom>
          <a:solidFill>
            <a:schemeClr val="bg1"/>
          </a:solidFill>
          <a:ln w="101600">
            <a:solidFill>
              <a:schemeClr val="tx2">
                <a:alpha val="50000"/>
              </a:schemeClr>
            </a:solidFill>
          </a:ln>
          <a:scene3d>
            <a:camera prst="orthographicFront"/>
            <a:lightRig rig="threePt" dir="t"/>
          </a:scene3d>
          <a:sp3d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scene3d>
              <a:camera prst="orthographicFront"/>
              <a:lightRig rig="threePt" dir="t"/>
            </a:scene3d>
            <a:sp3d extrusionH="25400"/>
          </a:bodyPr>
          <a:lstStyle>
            <a:lvl1pPr marL="0" indent="0" algn="ctr" defTabSz="914400" rtl="0" eaLnBrk="1" latinLnBrk="0" hangingPunct="1">
              <a:buNone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r>
              <a:rPr lang="cs-CZ" smtClean="0"/>
              <a:t>Kliknutím na ikonu přidáte obrázek.</a:t>
            </a:r>
            <a:endParaRPr/>
          </a:p>
        </p:txBody>
      </p:sp>
    </p:spTree>
  </p:cSld>
  <p:clrMapOvr>
    <a:overrideClrMapping bg1="dk1" tx1="lt1" bg2="dk2" tx2="lt2" accent1="accent1" accent2="accent2" accent3="accent3" accent4="accent4" accent5="accent5" accent6="accent6" hlink="hlink" folHlink="folHlink"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preserve="1">
  <p:cSld name="3 Pictures with Caption"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57200" y="381000"/>
            <a:ext cx="2133600" cy="3048000"/>
          </a:xfrm>
          <a:noFill/>
          <a:ln>
            <a:noFill/>
          </a:ln>
          <a:scene3d>
            <a:camera prst="orthographicFront"/>
            <a:lightRig rig="threePt" dir="t"/>
          </a:scene3d>
          <a:sp3d>
            <a:bevelT w="12700" h="12700"/>
          </a:sp3d>
        </p:spPr>
        <p:txBody>
          <a:bodyPr anchor="b">
            <a:noAutofit/>
          </a:bodyPr>
          <a:lstStyle>
            <a:lvl1pPr algn="l">
              <a:defRPr sz="4000" kern="1200" spc="200" baseline="0">
                <a:solidFill>
                  <a:schemeClr val="tx1"/>
                </a:solidFill>
                <a:effectLst/>
                <a:latin typeface="+mj-lt"/>
                <a:ea typeface="+mj-ea"/>
                <a:cs typeface="+mj-cs"/>
              </a:defRPr>
            </a:lvl1pPr>
          </a:lstStyle>
          <a:p>
            <a:r>
              <a:rPr lang="cs-CZ" smtClean="0"/>
              <a:t>Kliknutím lze upravit styl.</a:t>
            </a:r>
            <a:endParaRPr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457200" y="4648200"/>
            <a:ext cx="3200400" cy="1524000"/>
          </a:xfrm>
        </p:spPr>
        <p:txBody>
          <a:bodyPr lIns="0" rIns="0">
            <a:normAutofit/>
          </a:bodyPr>
          <a:lstStyle>
            <a:lvl1pPr marL="0" indent="0" algn="ctr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F6D00F81-BA34-4445-AE7C-3D12CD9722C9}" type="datetimeFigureOut">
              <a:rPr lang="cs-CZ" smtClean="0"/>
              <a:t>3.4.2012</a:t>
            </a:fld>
            <a:endParaRPr lang="cs-CZ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8AC3CF2F-51FD-4758-A9A7-76274C97D451}" type="slidenum">
              <a:rPr lang="cs-CZ" smtClean="0"/>
              <a:t>‹#›</a:t>
            </a:fld>
            <a:endParaRPr lang="cs-CZ"/>
          </a:p>
        </p:txBody>
      </p:sp>
      <p:grpSp>
        <p:nvGrpSpPr>
          <p:cNvPr id="3" name="Group 21"/>
          <p:cNvGrpSpPr/>
          <p:nvPr/>
        </p:nvGrpSpPr>
        <p:grpSpPr>
          <a:xfrm>
            <a:off x="3775364" y="2133600"/>
            <a:ext cx="5368636" cy="4724400"/>
            <a:chOff x="0" y="0"/>
            <a:chExt cx="2222500" cy="1955800"/>
          </a:xfrm>
        </p:grpSpPr>
        <p:sp>
          <p:nvSpPr>
            <p:cNvPr id="8" name="Oval 7"/>
            <p:cNvSpPr/>
            <p:nvPr/>
          </p:nvSpPr>
          <p:spPr>
            <a:xfrm>
              <a:off x="685800" y="152400"/>
              <a:ext cx="914400" cy="914400"/>
            </a:xfrm>
            <a:prstGeom prst="ellipse">
              <a:avLst/>
            </a:prstGeom>
            <a:gradFill>
              <a:gsLst>
                <a:gs pos="0">
                  <a:schemeClr val="accent1">
                    <a:tint val="66000"/>
                    <a:satMod val="160000"/>
                    <a:alpha val="60000"/>
                  </a:schemeClr>
                </a:gs>
                <a:gs pos="50000">
                  <a:schemeClr val="accent1">
                    <a:tint val="44500"/>
                    <a:satMod val="160000"/>
                    <a:alpha val="60000"/>
                  </a:schemeClr>
                </a:gs>
                <a:gs pos="100000">
                  <a:schemeClr val="accent1">
                    <a:tint val="23500"/>
                    <a:satMod val="160000"/>
                    <a:alpha val="60000"/>
                  </a:schemeClr>
                </a:gs>
              </a:gsLst>
              <a:lin ang="5400000" scaled="0"/>
            </a:gra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marL="0" algn="ctr" defTabSz="914400" rtl="0" eaLnBrk="1" latinLnBrk="0" hangingPunct="1"/>
              <a:endParaRPr sz="1800" kern="1200">
                <a:solidFill>
                  <a:schemeClr val="lt1"/>
                </a:solidFill>
                <a:latin typeface="+mn-lt"/>
                <a:ea typeface="+mn-ea"/>
                <a:cs typeface="+mn-cs"/>
              </a:endParaRPr>
            </a:p>
          </p:txBody>
        </p:sp>
        <p:sp>
          <p:nvSpPr>
            <p:cNvPr id="9" name="Oval 8"/>
            <p:cNvSpPr/>
            <p:nvPr/>
          </p:nvSpPr>
          <p:spPr>
            <a:xfrm>
              <a:off x="381000" y="1206500"/>
              <a:ext cx="457200" cy="457200"/>
            </a:xfrm>
            <a:prstGeom prst="ellipse">
              <a:avLst/>
            </a:prstGeom>
            <a:solidFill>
              <a:schemeClr val="tx2">
                <a:alpha val="70000"/>
              </a:schemeClr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/>
            </a:p>
          </p:txBody>
        </p:sp>
        <p:sp>
          <p:nvSpPr>
            <p:cNvPr id="10" name="Oval 9"/>
            <p:cNvSpPr/>
            <p:nvPr/>
          </p:nvSpPr>
          <p:spPr>
            <a:xfrm>
              <a:off x="685800" y="914400"/>
              <a:ext cx="355600" cy="355600"/>
            </a:xfrm>
            <a:prstGeom prst="ellipse">
              <a:avLst/>
            </a:prstGeom>
            <a:gradFill>
              <a:gsLst>
                <a:gs pos="0">
                  <a:schemeClr val="accent1">
                    <a:tint val="66000"/>
                    <a:satMod val="160000"/>
                    <a:alpha val="60000"/>
                  </a:schemeClr>
                </a:gs>
                <a:gs pos="50000">
                  <a:schemeClr val="accent1">
                    <a:tint val="44500"/>
                    <a:satMod val="160000"/>
                    <a:alpha val="60000"/>
                  </a:schemeClr>
                </a:gs>
                <a:gs pos="100000">
                  <a:schemeClr val="accent1">
                    <a:tint val="23500"/>
                    <a:satMod val="160000"/>
                    <a:alpha val="60000"/>
                  </a:schemeClr>
                </a:gs>
              </a:gsLst>
              <a:lin ang="5400000" scaled="0"/>
            </a:gra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marL="0" algn="ctr" defTabSz="914400" rtl="0" eaLnBrk="1" latinLnBrk="0" hangingPunct="1"/>
              <a:endParaRPr sz="1800" kern="1200">
                <a:solidFill>
                  <a:schemeClr val="lt1"/>
                </a:solidFill>
                <a:latin typeface="+mn-lt"/>
                <a:ea typeface="+mn-ea"/>
                <a:cs typeface="+mn-cs"/>
              </a:endParaRPr>
            </a:p>
          </p:txBody>
        </p:sp>
        <p:sp>
          <p:nvSpPr>
            <p:cNvPr id="11" name="Oval 10"/>
            <p:cNvSpPr/>
            <p:nvPr/>
          </p:nvSpPr>
          <p:spPr>
            <a:xfrm>
              <a:off x="647700" y="1143000"/>
              <a:ext cx="431800" cy="431800"/>
            </a:xfrm>
            <a:prstGeom prst="ellipse">
              <a:avLst/>
            </a:prstGeom>
            <a:gradFill>
              <a:gsLst>
                <a:gs pos="0">
                  <a:schemeClr val="accent1">
                    <a:tint val="66000"/>
                    <a:satMod val="160000"/>
                    <a:alpha val="60000"/>
                  </a:schemeClr>
                </a:gs>
                <a:gs pos="50000">
                  <a:schemeClr val="accent1">
                    <a:tint val="44500"/>
                    <a:satMod val="160000"/>
                    <a:alpha val="60000"/>
                  </a:schemeClr>
                </a:gs>
                <a:gs pos="100000">
                  <a:schemeClr val="accent1">
                    <a:tint val="23500"/>
                    <a:satMod val="160000"/>
                    <a:alpha val="60000"/>
                  </a:schemeClr>
                </a:gs>
              </a:gsLst>
              <a:lin ang="5400000" scaled="0"/>
            </a:gra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marL="0" algn="ctr" defTabSz="914400" rtl="0" eaLnBrk="1" latinLnBrk="0" hangingPunct="1"/>
              <a:endParaRPr sz="1800" kern="1200">
                <a:solidFill>
                  <a:schemeClr val="lt1"/>
                </a:solidFill>
                <a:latin typeface="+mn-lt"/>
                <a:ea typeface="+mn-ea"/>
                <a:cs typeface="+mn-cs"/>
              </a:endParaRPr>
            </a:p>
          </p:txBody>
        </p:sp>
        <p:sp>
          <p:nvSpPr>
            <p:cNvPr id="12" name="Oval 11"/>
            <p:cNvSpPr/>
            <p:nvPr/>
          </p:nvSpPr>
          <p:spPr>
            <a:xfrm>
              <a:off x="457200" y="0"/>
              <a:ext cx="762000" cy="762000"/>
            </a:xfrm>
            <a:prstGeom prst="ellipse">
              <a:avLst/>
            </a:prstGeom>
            <a:solidFill>
              <a:schemeClr val="tx2">
                <a:alpha val="70000"/>
              </a:schemeClr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/>
            </a:p>
          </p:txBody>
        </p:sp>
        <p:sp>
          <p:nvSpPr>
            <p:cNvPr id="13" name="Oval 12"/>
            <p:cNvSpPr/>
            <p:nvPr/>
          </p:nvSpPr>
          <p:spPr>
            <a:xfrm>
              <a:off x="1714500" y="0"/>
              <a:ext cx="355600" cy="355600"/>
            </a:xfrm>
            <a:prstGeom prst="ellipse">
              <a:avLst/>
            </a:prstGeom>
            <a:solidFill>
              <a:schemeClr val="tx2">
                <a:alpha val="70000"/>
              </a:schemeClr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/>
            </a:p>
          </p:txBody>
        </p:sp>
        <p:sp>
          <p:nvSpPr>
            <p:cNvPr id="14" name="Oval 13"/>
            <p:cNvSpPr/>
            <p:nvPr/>
          </p:nvSpPr>
          <p:spPr>
            <a:xfrm>
              <a:off x="1676400" y="228600"/>
              <a:ext cx="431800" cy="431800"/>
            </a:xfrm>
            <a:prstGeom prst="ellipse">
              <a:avLst/>
            </a:prstGeom>
            <a:gradFill>
              <a:gsLst>
                <a:gs pos="0">
                  <a:schemeClr val="accent1">
                    <a:tint val="66000"/>
                    <a:satMod val="160000"/>
                    <a:alpha val="60000"/>
                  </a:schemeClr>
                </a:gs>
                <a:gs pos="50000">
                  <a:schemeClr val="accent1">
                    <a:tint val="44500"/>
                    <a:satMod val="160000"/>
                    <a:alpha val="60000"/>
                  </a:schemeClr>
                </a:gs>
                <a:gs pos="100000">
                  <a:schemeClr val="accent1">
                    <a:tint val="23500"/>
                    <a:satMod val="160000"/>
                    <a:alpha val="60000"/>
                  </a:schemeClr>
                </a:gs>
              </a:gsLst>
              <a:lin ang="5400000" scaled="0"/>
            </a:gra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marL="0" algn="ctr" defTabSz="914400" rtl="0" eaLnBrk="1" latinLnBrk="0" hangingPunct="1"/>
              <a:endParaRPr sz="1800" kern="1200">
                <a:solidFill>
                  <a:schemeClr val="lt1"/>
                </a:solidFill>
                <a:latin typeface="+mn-lt"/>
                <a:ea typeface="+mn-ea"/>
                <a:cs typeface="+mn-cs"/>
              </a:endParaRPr>
            </a:p>
          </p:txBody>
        </p:sp>
        <p:sp>
          <p:nvSpPr>
            <p:cNvPr id="15" name="Oval 14"/>
            <p:cNvSpPr/>
            <p:nvPr/>
          </p:nvSpPr>
          <p:spPr>
            <a:xfrm>
              <a:off x="2019300" y="304800"/>
              <a:ext cx="203200" cy="203200"/>
            </a:xfrm>
            <a:prstGeom prst="ellipse">
              <a:avLst/>
            </a:prstGeom>
            <a:gradFill>
              <a:gsLst>
                <a:gs pos="0">
                  <a:schemeClr val="accent1">
                    <a:tint val="66000"/>
                    <a:satMod val="160000"/>
                    <a:alpha val="60000"/>
                  </a:schemeClr>
                </a:gs>
                <a:gs pos="50000">
                  <a:schemeClr val="accent1">
                    <a:tint val="44500"/>
                    <a:satMod val="160000"/>
                    <a:alpha val="60000"/>
                  </a:schemeClr>
                </a:gs>
                <a:gs pos="100000">
                  <a:schemeClr val="accent1">
                    <a:tint val="23500"/>
                    <a:satMod val="160000"/>
                    <a:alpha val="60000"/>
                  </a:schemeClr>
                </a:gs>
              </a:gsLst>
              <a:lin ang="5400000" scaled="0"/>
            </a:gra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marL="0" algn="ctr" defTabSz="914400" rtl="0" eaLnBrk="1" latinLnBrk="0" hangingPunct="1"/>
              <a:endParaRPr sz="1800" kern="1200">
                <a:solidFill>
                  <a:schemeClr val="lt1"/>
                </a:solidFill>
                <a:latin typeface="+mn-lt"/>
                <a:ea typeface="+mn-ea"/>
                <a:cs typeface="+mn-cs"/>
              </a:endParaRPr>
            </a:p>
          </p:txBody>
        </p:sp>
        <p:sp>
          <p:nvSpPr>
            <p:cNvPr id="16" name="Oval 15"/>
            <p:cNvSpPr/>
            <p:nvPr/>
          </p:nvSpPr>
          <p:spPr>
            <a:xfrm>
              <a:off x="1028700" y="1524000"/>
              <a:ext cx="203200" cy="203200"/>
            </a:xfrm>
            <a:prstGeom prst="ellipse">
              <a:avLst/>
            </a:prstGeom>
            <a:solidFill>
              <a:schemeClr val="tx2">
                <a:alpha val="70000"/>
              </a:schemeClr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/>
            </a:p>
          </p:txBody>
        </p:sp>
        <p:sp>
          <p:nvSpPr>
            <p:cNvPr id="17" name="Oval 16"/>
            <p:cNvSpPr/>
            <p:nvPr/>
          </p:nvSpPr>
          <p:spPr>
            <a:xfrm>
              <a:off x="88900" y="1066800"/>
              <a:ext cx="127000" cy="127000"/>
            </a:xfrm>
            <a:prstGeom prst="ellipse">
              <a:avLst/>
            </a:prstGeom>
            <a:solidFill>
              <a:schemeClr val="tx2">
                <a:alpha val="70000"/>
              </a:schemeClr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/>
            </a:p>
          </p:txBody>
        </p:sp>
        <p:sp>
          <p:nvSpPr>
            <p:cNvPr id="18" name="Oval 17"/>
            <p:cNvSpPr/>
            <p:nvPr/>
          </p:nvSpPr>
          <p:spPr>
            <a:xfrm>
              <a:off x="914400" y="1752600"/>
              <a:ext cx="203200" cy="203200"/>
            </a:xfrm>
            <a:prstGeom prst="ellipse">
              <a:avLst/>
            </a:prstGeom>
            <a:solidFill>
              <a:schemeClr val="tx2">
                <a:alpha val="70000"/>
              </a:schemeClr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/>
            </a:p>
          </p:txBody>
        </p:sp>
        <p:sp>
          <p:nvSpPr>
            <p:cNvPr id="19" name="Oval 18"/>
            <p:cNvSpPr/>
            <p:nvPr/>
          </p:nvSpPr>
          <p:spPr>
            <a:xfrm>
              <a:off x="0" y="1244600"/>
              <a:ext cx="127000" cy="127000"/>
            </a:xfrm>
            <a:prstGeom prst="ellipse">
              <a:avLst/>
            </a:prstGeom>
            <a:solidFill>
              <a:schemeClr val="tx2">
                <a:alpha val="70000"/>
              </a:schemeClr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/>
            </a:p>
          </p:txBody>
        </p:sp>
        <p:sp>
          <p:nvSpPr>
            <p:cNvPr id="20" name="Oval 19"/>
            <p:cNvSpPr/>
            <p:nvPr/>
          </p:nvSpPr>
          <p:spPr>
            <a:xfrm>
              <a:off x="152400" y="1092200"/>
              <a:ext cx="127000" cy="127000"/>
            </a:xfrm>
            <a:prstGeom prst="ellipse">
              <a:avLst/>
            </a:prstGeom>
            <a:gradFill>
              <a:gsLst>
                <a:gs pos="0">
                  <a:schemeClr val="accent1">
                    <a:tint val="66000"/>
                    <a:satMod val="160000"/>
                    <a:alpha val="60000"/>
                  </a:schemeClr>
                </a:gs>
                <a:gs pos="50000">
                  <a:schemeClr val="accent1">
                    <a:tint val="44500"/>
                    <a:satMod val="160000"/>
                    <a:alpha val="60000"/>
                  </a:schemeClr>
                </a:gs>
                <a:gs pos="100000">
                  <a:schemeClr val="accent1">
                    <a:tint val="23500"/>
                    <a:satMod val="160000"/>
                    <a:alpha val="60000"/>
                  </a:schemeClr>
                </a:gs>
              </a:gsLst>
              <a:lin ang="5400000" scaled="0"/>
            </a:gra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marL="0" algn="ctr" defTabSz="914400" rtl="0" eaLnBrk="1" latinLnBrk="0" hangingPunct="1"/>
              <a:endParaRPr sz="1800" kern="1200">
                <a:solidFill>
                  <a:schemeClr val="lt1"/>
                </a:solidFill>
                <a:latin typeface="+mn-lt"/>
                <a:ea typeface="+mn-ea"/>
                <a:cs typeface="+mn-cs"/>
              </a:endParaRPr>
            </a:p>
          </p:txBody>
        </p:sp>
        <p:sp>
          <p:nvSpPr>
            <p:cNvPr id="21" name="Oval 20"/>
            <p:cNvSpPr/>
            <p:nvPr/>
          </p:nvSpPr>
          <p:spPr>
            <a:xfrm>
              <a:off x="304800" y="1066800"/>
              <a:ext cx="127000" cy="127000"/>
            </a:xfrm>
            <a:prstGeom prst="ellipse">
              <a:avLst/>
            </a:prstGeom>
            <a:solidFill>
              <a:schemeClr val="tx2">
                <a:alpha val="70000"/>
              </a:schemeClr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/>
            </a:p>
          </p:txBody>
        </p:sp>
      </p:grpSp>
      <p:sp>
        <p:nvSpPr>
          <p:cNvPr id="22" name="Picture Placeholder 2"/>
          <p:cNvSpPr>
            <a:spLocks noGrp="1"/>
          </p:cNvSpPr>
          <p:nvPr>
            <p:ph type="pic" idx="1"/>
          </p:nvPr>
        </p:nvSpPr>
        <p:spPr>
          <a:xfrm>
            <a:off x="5715000" y="76200"/>
            <a:ext cx="2514600" cy="2514600"/>
          </a:xfrm>
          <a:prstGeom prst="ellipse">
            <a:avLst/>
          </a:prstGeom>
          <a:solidFill>
            <a:schemeClr val="bg1"/>
          </a:solidFill>
          <a:ln w="101600">
            <a:solidFill>
              <a:schemeClr val="tx2">
                <a:alpha val="50000"/>
              </a:schemeClr>
            </a:solidFill>
          </a:ln>
          <a:scene3d>
            <a:camera prst="orthographicFront"/>
            <a:lightRig rig="threePt" dir="t"/>
          </a:scene3d>
          <a:sp3d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scene3d>
              <a:camera prst="orthographicFront"/>
              <a:lightRig rig="threePt" dir="t"/>
            </a:scene3d>
            <a:sp3d extrusionH="25400"/>
          </a:bodyPr>
          <a:lstStyle>
            <a:lvl1pPr marL="0" indent="0" algn="ctr" defTabSz="914400" rtl="0" eaLnBrk="1" latinLnBrk="0" hangingPunct="1">
              <a:buNone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r>
              <a:rPr lang="cs-CZ" smtClean="0"/>
              <a:t>Kliknutím na ikonu přidáte obrázek.</a:t>
            </a:r>
            <a:endParaRPr/>
          </a:p>
        </p:txBody>
      </p:sp>
      <p:sp>
        <p:nvSpPr>
          <p:cNvPr id="23" name="Picture Placeholder 2"/>
          <p:cNvSpPr>
            <a:spLocks noGrp="1"/>
          </p:cNvSpPr>
          <p:nvPr>
            <p:ph type="pic" idx="13"/>
          </p:nvPr>
        </p:nvSpPr>
        <p:spPr>
          <a:xfrm>
            <a:off x="3810000" y="2362200"/>
            <a:ext cx="2514600" cy="2514600"/>
          </a:xfrm>
          <a:prstGeom prst="ellipse">
            <a:avLst/>
          </a:prstGeom>
          <a:solidFill>
            <a:schemeClr val="bg1"/>
          </a:solidFill>
          <a:ln w="101600">
            <a:solidFill>
              <a:schemeClr val="tx2">
                <a:alpha val="50000"/>
              </a:schemeClr>
            </a:solidFill>
          </a:ln>
          <a:scene3d>
            <a:camera prst="orthographicFront"/>
            <a:lightRig rig="threePt" dir="t"/>
          </a:scene3d>
          <a:sp3d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scene3d>
              <a:camera prst="orthographicFront"/>
              <a:lightRig rig="threePt" dir="t"/>
            </a:scene3d>
            <a:sp3d extrusionH="25400"/>
          </a:bodyPr>
          <a:lstStyle>
            <a:lvl1pPr marL="0" indent="0" algn="ctr" defTabSz="914400" rtl="0" eaLnBrk="1" latinLnBrk="0" hangingPunct="1">
              <a:buNone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r>
              <a:rPr lang="cs-CZ" smtClean="0"/>
              <a:t>Kliknutím na ikonu přidáte obrázek.</a:t>
            </a:r>
            <a:endParaRPr/>
          </a:p>
        </p:txBody>
      </p:sp>
      <p:sp>
        <p:nvSpPr>
          <p:cNvPr id="24" name="Picture Placeholder 2"/>
          <p:cNvSpPr>
            <a:spLocks noGrp="1"/>
          </p:cNvSpPr>
          <p:nvPr>
            <p:ph type="pic" idx="14"/>
          </p:nvPr>
        </p:nvSpPr>
        <p:spPr>
          <a:xfrm>
            <a:off x="2667000" y="381000"/>
            <a:ext cx="2514600" cy="2514600"/>
          </a:xfrm>
          <a:prstGeom prst="ellipse">
            <a:avLst/>
          </a:prstGeom>
          <a:solidFill>
            <a:schemeClr val="bg1"/>
          </a:solidFill>
          <a:ln w="101600">
            <a:solidFill>
              <a:schemeClr val="tx2">
                <a:alpha val="50000"/>
              </a:schemeClr>
            </a:solidFill>
          </a:ln>
          <a:scene3d>
            <a:camera prst="orthographicFront"/>
            <a:lightRig rig="threePt" dir="t"/>
          </a:scene3d>
          <a:sp3d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scene3d>
              <a:camera prst="orthographicFront"/>
              <a:lightRig rig="threePt" dir="t"/>
            </a:scene3d>
            <a:sp3d extrusionH="25400"/>
          </a:bodyPr>
          <a:lstStyle>
            <a:lvl1pPr marL="0" indent="0" algn="ctr" defTabSz="914400" rtl="0" eaLnBrk="1" latinLnBrk="0" hangingPunct="1">
              <a:buNone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r>
              <a:rPr lang="cs-CZ" smtClean="0"/>
              <a:t>Kliknutím na ikonu přidáte obrázek.</a:t>
            </a:r>
            <a:endParaRPr/>
          </a:p>
        </p:txBody>
      </p:sp>
    </p:spTree>
  </p:cSld>
  <p:clrMapOvr>
    <a:overrideClrMapping bg1="dk1" tx1="lt1" bg2="dk2" tx2="lt2" accent1="accent1" accent2="accent2" accent3="accent3" accent4="accent4" accent5="accent5" accent6="accent6" hlink="hlink" folHlink="folHlink"/>
  </p:clrMapOvr>
</p:sldLayout>
</file>

<file path=ppt/slideLayouts/slideLayout12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Nadpis a svislý text">
    <p:bg>
      <p:bgRef idx="1003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F6D00F81-BA34-4445-AE7C-3D12CD9722C9}" type="datetimeFigureOut">
              <a:rPr lang="cs-CZ" smtClean="0"/>
              <a:t>3.4.2012</a:t>
            </a:fld>
            <a:endParaRPr lang="cs-CZ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8AC3CF2F-51FD-4758-A9A7-76274C97D451}" type="slidenum">
              <a:rPr lang="cs-CZ" smtClean="0"/>
              <a:t>‹#›</a:t>
            </a:fld>
            <a:endParaRPr lang="cs-CZ"/>
          </a:p>
        </p:txBody>
      </p:sp>
    </p:spTree>
  </p:cSld>
  <p:clrMapOvr>
    <a:overrideClrMapping bg1="dk1" tx1="lt1" bg2="dk2" tx2="lt2" accent1="accent1" accent2="accent2" accent3="accent3" accent4="accent4" accent5="accent5" accent6="accent6" hlink="hlink" folHlink="folHlink"/>
  </p:clrMapOvr>
</p:sldLayout>
</file>

<file path=ppt/slideLayouts/slideLayout13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Svislý nadpis a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cs-CZ" smtClean="0"/>
              <a:t>Kliknutím lze upravit styl.</a:t>
            </a:r>
            <a:endParaRPr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609600" y="274638"/>
            <a:ext cx="6019800" cy="5851525"/>
          </a:xfrm>
        </p:spPr>
        <p:txBody>
          <a:bodyPr vert="eaVert"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F6D00F81-BA34-4445-AE7C-3D12CD9722C9}" type="datetimeFigureOut">
              <a:rPr lang="cs-CZ" smtClean="0"/>
              <a:t>3.4.2012</a:t>
            </a:fld>
            <a:endParaRPr lang="cs-CZ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8AC3CF2F-51FD-4758-A9A7-76274C97D451}" type="slidenum">
              <a:rPr lang="cs-CZ" smtClean="0"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13" Type="http://schemas.openxmlformats.org/officeDocument/2006/relationships/slideLayout" Target="../slideLayouts/slideLayout13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slideLayout" Target="../slideLayouts/slideLayout12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Relationship Id="rId14" Type="http://schemas.openxmlformats.org/officeDocument/2006/relationships/theme" Target="../theme/theme1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1447800" y="609600"/>
            <a:ext cx="66294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  <a:scene3d>
              <a:camera prst="orthographicFront"/>
              <a:lightRig rig="threePt" dir="t"/>
            </a:scene3d>
            <a:sp3d extrusionH="25400">
              <a:bevelT w="12700" h="12700"/>
              <a:extrusionClr>
                <a:schemeClr val="bg1">
                  <a:lumMod val="10000"/>
                  <a:lumOff val="90000"/>
                </a:schemeClr>
              </a:extrusionClr>
            </a:sp3d>
          </a:bodyPr>
          <a:lstStyle/>
          <a:p>
            <a:r>
              <a:rPr lang="cs-CZ" smtClean="0"/>
              <a:t>Kliknutím lze upravit styl.</a:t>
            </a:r>
            <a:endParaRPr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1447800" y="1901952"/>
            <a:ext cx="6629400" cy="4224528"/>
          </a:xfrm>
          <a:prstGeom prst="ellipse">
            <a:avLst/>
          </a:prstGeom>
          <a:solidFill>
            <a:schemeClr val="tx2">
              <a:alpha val="20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/>
        </p:style>
        <p:txBody>
          <a:bodyPr vert="horz" lIns="45720" tIns="45720" rIns="45720" bIns="45720" rtlCol="0" anchor="t" anchorCtr="0">
            <a:normAutofit/>
            <a:scene3d>
              <a:camera prst="orthographicFront"/>
              <a:lightRig rig="threePt" dir="t"/>
            </a:scene3d>
            <a:sp3d extrusionH="25400"/>
          </a:bodyPr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457200" y="6521824"/>
            <a:ext cx="2133600" cy="259976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1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F6D00F81-BA34-4445-AE7C-3D12CD9722C9}" type="datetimeFigureOut">
              <a:rPr lang="cs-CZ" smtClean="0"/>
              <a:t>3.4.2012</a:t>
            </a:fld>
            <a:endParaRPr lang="cs-CZ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3124200" y="6521824"/>
            <a:ext cx="2895600" cy="259976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1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cs-CZ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6553200" y="6521824"/>
            <a:ext cx="2133600" cy="259976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1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8AC3CF2F-51FD-4758-A9A7-76274C97D451}" type="slidenum">
              <a:rPr lang="cs-CZ" smtClean="0"/>
              <a:t>‹#›</a:t>
            </a:fld>
            <a:endParaRPr lang="cs-CZ"/>
          </a:p>
        </p:txBody>
      </p:sp>
      <p:sp>
        <p:nvSpPr>
          <p:cNvPr id="59" name="Oval 58"/>
          <p:cNvSpPr/>
          <p:nvPr/>
        </p:nvSpPr>
        <p:spPr>
          <a:xfrm>
            <a:off x="685800" y="152400"/>
            <a:ext cx="914400" cy="914400"/>
          </a:xfrm>
          <a:prstGeom prst="ellipse">
            <a:avLst/>
          </a:prstGeom>
          <a:gradFill>
            <a:gsLst>
              <a:gs pos="0">
                <a:schemeClr val="accent1">
                  <a:tint val="66000"/>
                  <a:satMod val="160000"/>
                  <a:alpha val="60000"/>
                </a:schemeClr>
              </a:gs>
              <a:gs pos="50000">
                <a:schemeClr val="accent1">
                  <a:tint val="44500"/>
                  <a:satMod val="160000"/>
                  <a:alpha val="60000"/>
                </a:schemeClr>
              </a:gs>
              <a:gs pos="100000">
                <a:schemeClr val="accent1">
                  <a:tint val="23500"/>
                  <a:satMod val="160000"/>
                  <a:alpha val="60000"/>
                </a:schemeClr>
              </a:gs>
            </a:gsLst>
            <a:lin ang="5400000" scaled="0"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marL="0" algn="ctr" defTabSz="914400" rtl="0" eaLnBrk="1" latinLnBrk="0" hangingPunct="1"/>
            <a:endParaRPr sz="1800" kern="1200">
              <a:solidFill>
                <a:schemeClr val="lt1"/>
              </a:solidFill>
              <a:latin typeface="+mn-lt"/>
              <a:ea typeface="+mn-ea"/>
              <a:cs typeface="+mn-cs"/>
            </a:endParaRPr>
          </a:p>
        </p:txBody>
      </p:sp>
      <p:sp>
        <p:nvSpPr>
          <p:cNvPr id="62" name="Oval 61"/>
          <p:cNvSpPr/>
          <p:nvPr/>
        </p:nvSpPr>
        <p:spPr>
          <a:xfrm>
            <a:off x="381000" y="1206500"/>
            <a:ext cx="457200" cy="457200"/>
          </a:xfrm>
          <a:prstGeom prst="ellipse">
            <a:avLst/>
          </a:prstGeom>
          <a:solidFill>
            <a:schemeClr val="tx2">
              <a:alpha val="70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/>
          </a:p>
        </p:txBody>
      </p:sp>
      <p:sp>
        <p:nvSpPr>
          <p:cNvPr id="63" name="Oval 62"/>
          <p:cNvSpPr/>
          <p:nvPr/>
        </p:nvSpPr>
        <p:spPr>
          <a:xfrm>
            <a:off x="685800" y="914400"/>
            <a:ext cx="355600" cy="355600"/>
          </a:xfrm>
          <a:prstGeom prst="ellipse">
            <a:avLst/>
          </a:prstGeom>
          <a:gradFill>
            <a:gsLst>
              <a:gs pos="0">
                <a:schemeClr val="accent1">
                  <a:tint val="66000"/>
                  <a:satMod val="160000"/>
                  <a:alpha val="60000"/>
                </a:schemeClr>
              </a:gs>
              <a:gs pos="50000">
                <a:schemeClr val="accent1">
                  <a:tint val="44500"/>
                  <a:satMod val="160000"/>
                  <a:alpha val="60000"/>
                </a:schemeClr>
              </a:gs>
              <a:gs pos="100000">
                <a:schemeClr val="accent1">
                  <a:tint val="23500"/>
                  <a:satMod val="160000"/>
                  <a:alpha val="60000"/>
                </a:schemeClr>
              </a:gs>
            </a:gsLst>
            <a:lin ang="5400000" scaled="0"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marL="0" algn="ctr" defTabSz="914400" rtl="0" eaLnBrk="1" latinLnBrk="0" hangingPunct="1"/>
            <a:endParaRPr sz="1800" kern="1200">
              <a:solidFill>
                <a:schemeClr val="lt1"/>
              </a:solidFill>
              <a:latin typeface="+mn-lt"/>
              <a:ea typeface="+mn-ea"/>
              <a:cs typeface="+mn-cs"/>
            </a:endParaRPr>
          </a:p>
        </p:txBody>
      </p:sp>
      <p:sp>
        <p:nvSpPr>
          <p:cNvPr id="64" name="Oval 63"/>
          <p:cNvSpPr/>
          <p:nvPr/>
        </p:nvSpPr>
        <p:spPr>
          <a:xfrm>
            <a:off x="647700" y="1143000"/>
            <a:ext cx="431800" cy="431800"/>
          </a:xfrm>
          <a:prstGeom prst="ellipse">
            <a:avLst/>
          </a:prstGeom>
          <a:gradFill>
            <a:gsLst>
              <a:gs pos="0">
                <a:schemeClr val="accent1">
                  <a:tint val="66000"/>
                  <a:satMod val="160000"/>
                  <a:alpha val="60000"/>
                </a:schemeClr>
              </a:gs>
              <a:gs pos="50000">
                <a:schemeClr val="accent1">
                  <a:tint val="44500"/>
                  <a:satMod val="160000"/>
                  <a:alpha val="60000"/>
                </a:schemeClr>
              </a:gs>
              <a:gs pos="100000">
                <a:schemeClr val="accent1">
                  <a:tint val="23500"/>
                  <a:satMod val="160000"/>
                  <a:alpha val="60000"/>
                </a:schemeClr>
              </a:gs>
            </a:gsLst>
            <a:lin ang="5400000" scaled="0"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marL="0" algn="ctr" defTabSz="914400" rtl="0" eaLnBrk="1" latinLnBrk="0" hangingPunct="1"/>
            <a:endParaRPr sz="1800" kern="1200">
              <a:solidFill>
                <a:schemeClr val="lt1"/>
              </a:solidFill>
              <a:latin typeface="+mn-lt"/>
              <a:ea typeface="+mn-ea"/>
              <a:cs typeface="+mn-cs"/>
            </a:endParaRPr>
          </a:p>
        </p:txBody>
      </p:sp>
      <p:sp>
        <p:nvSpPr>
          <p:cNvPr id="65" name="Oval 64"/>
          <p:cNvSpPr/>
          <p:nvPr/>
        </p:nvSpPr>
        <p:spPr>
          <a:xfrm>
            <a:off x="457200" y="0"/>
            <a:ext cx="762000" cy="762000"/>
          </a:xfrm>
          <a:prstGeom prst="ellipse">
            <a:avLst/>
          </a:prstGeom>
          <a:solidFill>
            <a:schemeClr val="tx2">
              <a:alpha val="70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/>
          </a:p>
        </p:txBody>
      </p:sp>
      <p:sp>
        <p:nvSpPr>
          <p:cNvPr id="66" name="Oval 65"/>
          <p:cNvSpPr/>
          <p:nvPr/>
        </p:nvSpPr>
        <p:spPr>
          <a:xfrm>
            <a:off x="1714500" y="0"/>
            <a:ext cx="355600" cy="355600"/>
          </a:xfrm>
          <a:prstGeom prst="ellipse">
            <a:avLst/>
          </a:prstGeom>
          <a:solidFill>
            <a:schemeClr val="tx2">
              <a:alpha val="70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/>
          </a:p>
        </p:txBody>
      </p:sp>
      <p:sp>
        <p:nvSpPr>
          <p:cNvPr id="67" name="Oval 66"/>
          <p:cNvSpPr/>
          <p:nvPr/>
        </p:nvSpPr>
        <p:spPr>
          <a:xfrm>
            <a:off x="1676400" y="228600"/>
            <a:ext cx="431800" cy="431800"/>
          </a:xfrm>
          <a:prstGeom prst="ellipse">
            <a:avLst/>
          </a:prstGeom>
          <a:gradFill>
            <a:gsLst>
              <a:gs pos="0">
                <a:schemeClr val="accent1">
                  <a:tint val="66000"/>
                  <a:satMod val="160000"/>
                  <a:alpha val="60000"/>
                </a:schemeClr>
              </a:gs>
              <a:gs pos="50000">
                <a:schemeClr val="accent1">
                  <a:tint val="44500"/>
                  <a:satMod val="160000"/>
                  <a:alpha val="60000"/>
                </a:schemeClr>
              </a:gs>
              <a:gs pos="100000">
                <a:schemeClr val="accent1">
                  <a:tint val="23500"/>
                  <a:satMod val="160000"/>
                  <a:alpha val="60000"/>
                </a:schemeClr>
              </a:gs>
            </a:gsLst>
            <a:lin ang="5400000" scaled="0"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marL="0" algn="ctr" defTabSz="914400" rtl="0" eaLnBrk="1" latinLnBrk="0" hangingPunct="1"/>
            <a:endParaRPr sz="1800" kern="1200">
              <a:solidFill>
                <a:schemeClr val="lt1"/>
              </a:solidFill>
              <a:latin typeface="+mn-lt"/>
              <a:ea typeface="+mn-ea"/>
              <a:cs typeface="+mn-cs"/>
            </a:endParaRPr>
          </a:p>
        </p:txBody>
      </p:sp>
      <p:sp>
        <p:nvSpPr>
          <p:cNvPr id="68" name="Oval 67"/>
          <p:cNvSpPr/>
          <p:nvPr/>
        </p:nvSpPr>
        <p:spPr>
          <a:xfrm>
            <a:off x="2019300" y="304800"/>
            <a:ext cx="203200" cy="203200"/>
          </a:xfrm>
          <a:prstGeom prst="ellipse">
            <a:avLst/>
          </a:prstGeom>
          <a:gradFill>
            <a:gsLst>
              <a:gs pos="0">
                <a:schemeClr val="accent1">
                  <a:tint val="66000"/>
                  <a:satMod val="160000"/>
                  <a:alpha val="60000"/>
                </a:schemeClr>
              </a:gs>
              <a:gs pos="50000">
                <a:schemeClr val="accent1">
                  <a:tint val="44500"/>
                  <a:satMod val="160000"/>
                  <a:alpha val="60000"/>
                </a:schemeClr>
              </a:gs>
              <a:gs pos="100000">
                <a:schemeClr val="accent1">
                  <a:tint val="23500"/>
                  <a:satMod val="160000"/>
                  <a:alpha val="60000"/>
                </a:schemeClr>
              </a:gs>
            </a:gsLst>
            <a:lin ang="5400000" scaled="0"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marL="0" algn="ctr" defTabSz="914400" rtl="0" eaLnBrk="1" latinLnBrk="0" hangingPunct="1"/>
            <a:endParaRPr sz="1800" kern="1200">
              <a:solidFill>
                <a:schemeClr val="lt1"/>
              </a:solidFill>
              <a:latin typeface="+mn-lt"/>
              <a:ea typeface="+mn-ea"/>
              <a:cs typeface="+mn-cs"/>
            </a:endParaRPr>
          </a:p>
        </p:txBody>
      </p:sp>
      <p:sp>
        <p:nvSpPr>
          <p:cNvPr id="69" name="Oval 68"/>
          <p:cNvSpPr/>
          <p:nvPr/>
        </p:nvSpPr>
        <p:spPr>
          <a:xfrm>
            <a:off x="1028700" y="1524000"/>
            <a:ext cx="203200" cy="203200"/>
          </a:xfrm>
          <a:prstGeom prst="ellipse">
            <a:avLst/>
          </a:prstGeom>
          <a:solidFill>
            <a:schemeClr val="tx2">
              <a:alpha val="70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/>
          </a:p>
        </p:txBody>
      </p:sp>
      <p:sp>
        <p:nvSpPr>
          <p:cNvPr id="70" name="Oval 69"/>
          <p:cNvSpPr/>
          <p:nvPr/>
        </p:nvSpPr>
        <p:spPr>
          <a:xfrm>
            <a:off x="88900" y="1066800"/>
            <a:ext cx="127000" cy="127000"/>
          </a:xfrm>
          <a:prstGeom prst="ellipse">
            <a:avLst/>
          </a:prstGeom>
          <a:solidFill>
            <a:schemeClr val="tx2">
              <a:alpha val="70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/>
          </a:p>
        </p:txBody>
      </p:sp>
      <p:sp>
        <p:nvSpPr>
          <p:cNvPr id="71" name="Oval 70"/>
          <p:cNvSpPr/>
          <p:nvPr/>
        </p:nvSpPr>
        <p:spPr>
          <a:xfrm>
            <a:off x="914400" y="1752600"/>
            <a:ext cx="203200" cy="203200"/>
          </a:xfrm>
          <a:prstGeom prst="ellipse">
            <a:avLst/>
          </a:prstGeom>
          <a:solidFill>
            <a:schemeClr val="tx2">
              <a:alpha val="70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/>
          </a:p>
        </p:txBody>
      </p:sp>
      <p:sp>
        <p:nvSpPr>
          <p:cNvPr id="72" name="Oval 71"/>
          <p:cNvSpPr/>
          <p:nvPr/>
        </p:nvSpPr>
        <p:spPr>
          <a:xfrm>
            <a:off x="0" y="1244600"/>
            <a:ext cx="127000" cy="127000"/>
          </a:xfrm>
          <a:prstGeom prst="ellipse">
            <a:avLst/>
          </a:prstGeom>
          <a:solidFill>
            <a:schemeClr val="tx2">
              <a:alpha val="70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/>
          </a:p>
        </p:txBody>
      </p:sp>
      <p:sp>
        <p:nvSpPr>
          <p:cNvPr id="73" name="Oval 72"/>
          <p:cNvSpPr/>
          <p:nvPr/>
        </p:nvSpPr>
        <p:spPr>
          <a:xfrm>
            <a:off x="152400" y="1092200"/>
            <a:ext cx="127000" cy="127000"/>
          </a:xfrm>
          <a:prstGeom prst="ellipse">
            <a:avLst/>
          </a:prstGeom>
          <a:gradFill>
            <a:gsLst>
              <a:gs pos="0">
                <a:schemeClr val="accent1">
                  <a:tint val="66000"/>
                  <a:satMod val="160000"/>
                  <a:alpha val="60000"/>
                </a:schemeClr>
              </a:gs>
              <a:gs pos="50000">
                <a:schemeClr val="accent1">
                  <a:tint val="44500"/>
                  <a:satMod val="160000"/>
                  <a:alpha val="60000"/>
                </a:schemeClr>
              </a:gs>
              <a:gs pos="100000">
                <a:schemeClr val="accent1">
                  <a:tint val="23500"/>
                  <a:satMod val="160000"/>
                  <a:alpha val="60000"/>
                </a:schemeClr>
              </a:gs>
            </a:gsLst>
            <a:lin ang="5400000" scaled="0"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marL="0" algn="ctr" defTabSz="914400" rtl="0" eaLnBrk="1" latinLnBrk="0" hangingPunct="1"/>
            <a:endParaRPr sz="1800" kern="1200">
              <a:solidFill>
                <a:schemeClr val="lt1"/>
              </a:solidFill>
              <a:latin typeface="+mn-lt"/>
              <a:ea typeface="+mn-ea"/>
              <a:cs typeface="+mn-cs"/>
            </a:endParaRPr>
          </a:p>
        </p:txBody>
      </p:sp>
      <p:sp>
        <p:nvSpPr>
          <p:cNvPr id="74" name="Oval 73"/>
          <p:cNvSpPr/>
          <p:nvPr/>
        </p:nvSpPr>
        <p:spPr>
          <a:xfrm>
            <a:off x="304800" y="1066800"/>
            <a:ext cx="127000" cy="127000"/>
          </a:xfrm>
          <a:prstGeom prst="ellipse">
            <a:avLst/>
          </a:prstGeom>
          <a:solidFill>
            <a:schemeClr val="tx2">
              <a:alpha val="70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/>
          </a:p>
        </p:txBody>
      </p:sp>
      <p:sp>
        <p:nvSpPr>
          <p:cNvPr id="77" name="Oval 76"/>
          <p:cNvSpPr/>
          <p:nvPr/>
        </p:nvSpPr>
        <p:spPr>
          <a:xfrm rot="6197586" flipV="1">
            <a:off x="7932464" y="5568366"/>
            <a:ext cx="914400" cy="914400"/>
          </a:xfrm>
          <a:prstGeom prst="ellipse">
            <a:avLst/>
          </a:prstGeom>
          <a:solidFill>
            <a:schemeClr val="tx2">
              <a:alpha val="70000"/>
            </a:schemeClr>
          </a:solidFill>
          <a:ln>
            <a:noFill/>
          </a:ln>
          <a:effectLst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/>
          </a:p>
        </p:txBody>
      </p:sp>
      <p:sp>
        <p:nvSpPr>
          <p:cNvPr id="80" name="Oval 79"/>
          <p:cNvSpPr/>
          <p:nvPr/>
        </p:nvSpPr>
        <p:spPr>
          <a:xfrm rot="6197586" flipV="1">
            <a:off x="8633992" y="4734233"/>
            <a:ext cx="457200" cy="457200"/>
          </a:xfrm>
          <a:prstGeom prst="ellipse">
            <a:avLst/>
          </a:prstGeom>
          <a:gradFill>
            <a:gsLst>
              <a:gs pos="0">
                <a:schemeClr val="accent1">
                  <a:tint val="66000"/>
                  <a:satMod val="160000"/>
                  <a:alpha val="60000"/>
                </a:schemeClr>
              </a:gs>
              <a:gs pos="50000">
                <a:schemeClr val="accent1">
                  <a:tint val="44500"/>
                  <a:satMod val="160000"/>
                  <a:alpha val="60000"/>
                </a:schemeClr>
              </a:gs>
              <a:gs pos="100000">
                <a:schemeClr val="accent1">
                  <a:tint val="23500"/>
                  <a:satMod val="160000"/>
                  <a:alpha val="60000"/>
                </a:schemeClr>
              </a:gs>
            </a:gsLst>
            <a:lin ang="5400000" scaled="0"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marL="0" algn="ctr" defTabSz="914400" rtl="0" eaLnBrk="1" latinLnBrk="0" hangingPunct="1"/>
            <a:endParaRPr sz="1800" kern="1200">
              <a:solidFill>
                <a:schemeClr val="lt1"/>
              </a:solidFill>
              <a:latin typeface="+mn-lt"/>
              <a:ea typeface="+mn-ea"/>
              <a:cs typeface="+mn-cs"/>
            </a:endParaRPr>
          </a:p>
        </p:txBody>
      </p:sp>
      <p:sp>
        <p:nvSpPr>
          <p:cNvPr id="81" name="Oval 80"/>
          <p:cNvSpPr/>
          <p:nvPr/>
        </p:nvSpPr>
        <p:spPr>
          <a:xfrm rot="6197586" flipV="1">
            <a:off x="8292676" y="4953384"/>
            <a:ext cx="355600" cy="355600"/>
          </a:xfrm>
          <a:prstGeom prst="ellipse">
            <a:avLst/>
          </a:prstGeom>
          <a:solidFill>
            <a:schemeClr val="tx2">
              <a:alpha val="70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/>
          </a:p>
        </p:txBody>
      </p:sp>
      <p:sp>
        <p:nvSpPr>
          <p:cNvPr id="82" name="Oval 81"/>
          <p:cNvSpPr/>
          <p:nvPr/>
        </p:nvSpPr>
        <p:spPr>
          <a:xfrm rot="6197586" flipV="1">
            <a:off x="8514131" y="4976607"/>
            <a:ext cx="431800" cy="431800"/>
          </a:xfrm>
          <a:prstGeom prst="ellipse">
            <a:avLst/>
          </a:prstGeom>
          <a:solidFill>
            <a:schemeClr val="tx2">
              <a:alpha val="70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/>
          </a:p>
        </p:txBody>
      </p:sp>
      <p:sp>
        <p:nvSpPr>
          <p:cNvPr id="83" name="Oval 82"/>
          <p:cNvSpPr/>
          <p:nvPr/>
        </p:nvSpPr>
        <p:spPr>
          <a:xfrm rot="6197586" flipV="1">
            <a:off x="7856272" y="5295370"/>
            <a:ext cx="762000" cy="762000"/>
          </a:xfrm>
          <a:prstGeom prst="ellipse">
            <a:avLst/>
          </a:prstGeom>
          <a:gradFill>
            <a:gsLst>
              <a:gs pos="0">
                <a:schemeClr val="accent1">
                  <a:tint val="66000"/>
                  <a:satMod val="160000"/>
                  <a:alpha val="60000"/>
                </a:schemeClr>
              </a:gs>
              <a:gs pos="50000">
                <a:schemeClr val="accent1">
                  <a:tint val="44500"/>
                  <a:satMod val="160000"/>
                  <a:alpha val="60000"/>
                </a:schemeClr>
              </a:gs>
              <a:gs pos="100000">
                <a:schemeClr val="accent1">
                  <a:tint val="23500"/>
                  <a:satMod val="160000"/>
                  <a:alpha val="60000"/>
                </a:schemeClr>
              </a:gs>
            </a:gsLst>
            <a:lin ang="5400000" scaled="0"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marL="0" algn="ctr" defTabSz="914400" rtl="0" eaLnBrk="1" latinLnBrk="0" hangingPunct="1"/>
            <a:endParaRPr sz="1800" kern="1200">
              <a:solidFill>
                <a:schemeClr val="lt1"/>
              </a:solidFill>
              <a:latin typeface="+mn-lt"/>
              <a:ea typeface="+mn-ea"/>
              <a:cs typeface="+mn-cs"/>
            </a:endParaRPr>
          </a:p>
        </p:txBody>
      </p:sp>
      <p:sp>
        <p:nvSpPr>
          <p:cNvPr id="84" name="Oval 83"/>
          <p:cNvSpPr/>
          <p:nvPr/>
        </p:nvSpPr>
        <p:spPr>
          <a:xfrm rot="6197586" flipV="1">
            <a:off x="199818" y="5914818"/>
            <a:ext cx="216774" cy="216774"/>
          </a:xfrm>
          <a:prstGeom prst="ellipse">
            <a:avLst/>
          </a:prstGeom>
          <a:solidFill>
            <a:schemeClr val="tx2">
              <a:alpha val="70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/>
          </a:p>
        </p:txBody>
      </p:sp>
      <p:sp>
        <p:nvSpPr>
          <p:cNvPr id="85" name="Oval 84"/>
          <p:cNvSpPr/>
          <p:nvPr/>
        </p:nvSpPr>
        <p:spPr>
          <a:xfrm rot="6197586" flipV="1">
            <a:off x="7387699" y="5767494"/>
            <a:ext cx="431800" cy="431800"/>
          </a:xfrm>
          <a:prstGeom prst="ellipse">
            <a:avLst/>
          </a:prstGeom>
          <a:solidFill>
            <a:schemeClr val="tx2">
              <a:alpha val="70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/>
          </a:p>
        </p:txBody>
      </p:sp>
      <p:sp>
        <p:nvSpPr>
          <p:cNvPr id="86" name="Oval 85"/>
          <p:cNvSpPr/>
          <p:nvPr/>
        </p:nvSpPr>
        <p:spPr>
          <a:xfrm rot="6197586" flipV="1">
            <a:off x="7412357" y="6095509"/>
            <a:ext cx="203200" cy="203200"/>
          </a:xfrm>
          <a:prstGeom prst="ellipse">
            <a:avLst/>
          </a:prstGeom>
          <a:gradFill>
            <a:gsLst>
              <a:gs pos="0">
                <a:schemeClr val="accent1">
                  <a:tint val="66000"/>
                  <a:satMod val="160000"/>
                  <a:alpha val="60000"/>
                </a:schemeClr>
              </a:gs>
              <a:gs pos="50000">
                <a:schemeClr val="accent1">
                  <a:tint val="44500"/>
                  <a:satMod val="160000"/>
                  <a:alpha val="60000"/>
                </a:schemeClr>
              </a:gs>
              <a:gs pos="100000">
                <a:schemeClr val="accent1">
                  <a:tint val="23500"/>
                  <a:satMod val="160000"/>
                  <a:alpha val="60000"/>
                </a:schemeClr>
              </a:gs>
            </a:gsLst>
            <a:lin ang="5400000" scaled="0"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marL="0" algn="ctr" defTabSz="914400" rtl="0" eaLnBrk="1" latinLnBrk="0" hangingPunct="1"/>
            <a:endParaRPr sz="1800" kern="1200">
              <a:solidFill>
                <a:schemeClr val="lt1"/>
              </a:solidFill>
              <a:latin typeface="+mn-lt"/>
              <a:ea typeface="+mn-ea"/>
              <a:cs typeface="+mn-cs"/>
            </a:endParaRPr>
          </a:p>
        </p:txBody>
      </p:sp>
      <p:sp>
        <p:nvSpPr>
          <p:cNvPr id="87" name="Oval 86"/>
          <p:cNvSpPr/>
          <p:nvPr/>
        </p:nvSpPr>
        <p:spPr>
          <a:xfrm rot="6197586" flipV="1">
            <a:off x="7638907" y="6462226"/>
            <a:ext cx="203200" cy="203200"/>
          </a:xfrm>
          <a:prstGeom prst="ellipse">
            <a:avLst/>
          </a:prstGeom>
          <a:solidFill>
            <a:schemeClr val="tx2">
              <a:alpha val="70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/>
          </a:p>
        </p:txBody>
      </p:sp>
      <p:sp>
        <p:nvSpPr>
          <p:cNvPr id="88" name="Oval 87"/>
          <p:cNvSpPr/>
          <p:nvPr/>
        </p:nvSpPr>
        <p:spPr>
          <a:xfrm rot="6197586" flipV="1">
            <a:off x="8607584" y="4384300"/>
            <a:ext cx="127000" cy="127000"/>
          </a:xfrm>
          <a:prstGeom prst="ellipse">
            <a:avLst/>
          </a:prstGeom>
          <a:solidFill>
            <a:schemeClr val="tx2">
              <a:alpha val="70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/>
          </a:p>
        </p:txBody>
      </p:sp>
      <p:sp>
        <p:nvSpPr>
          <p:cNvPr id="89" name="Oval 88"/>
          <p:cNvSpPr/>
          <p:nvPr/>
        </p:nvSpPr>
        <p:spPr>
          <a:xfrm rot="6197586" flipV="1">
            <a:off x="7887663" y="6403551"/>
            <a:ext cx="203200" cy="203200"/>
          </a:xfrm>
          <a:prstGeom prst="ellipse">
            <a:avLst/>
          </a:prstGeom>
          <a:solidFill>
            <a:schemeClr val="tx2">
              <a:alpha val="70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/>
          </a:p>
        </p:txBody>
      </p:sp>
      <p:sp>
        <p:nvSpPr>
          <p:cNvPr id="90" name="Oval 89"/>
          <p:cNvSpPr/>
          <p:nvPr/>
        </p:nvSpPr>
        <p:spPr>
          <a:xfrm rot="6197586" flipV="1">
            <a:off x="8801061" y="4338664"/>
            <a:ext cx="127000" cy="127000"/>
          </a:xfrm>
          <a:prstGeom prst="ellipse">
            <a:avLst/>
          </a:prstGeom>
          <a:gradFill>
            <a:gsLst>
              <a:gs pos="0">
                <a:schemeClr val="accent1">
                  <a:tint val="66000"/>
                  <a:satMod val="160000"/>
                  <a:alpha val="60000"/>
                </a:schemeClr>
              </a:gs>
              <a:gs pos="50000">
                <a:schemeClr val="accent1">
                  <a:tint val="44500"/>
                  <a:satMod val="160000"/>
                  <a:alpha val="60000"/>
                </a:schemeClr>
              </a:gs>
              <a:gs pos="100000">
                <a:schemeClr val="accent1">
                  <a:tint val="23500"/>
                  <a:satMod val="160000"/>
                  <a:alpha val="60000"/>
                </a:schemeClr>
              </a:gs>
            </a:gsLst>
            <a:lin ang="5400000" scaled="0"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marL="0" algn="ctr" defTabSz="914400" rtl="0" eaLnBrk="1" latinLnBrk="0" hangingPunct="1"/>
            <a:endParaRPr sz="1800" kern="1200">
              <a:solidFill>
                <a:schemeClr val="lt1"/>
              </a:solidFill>
              <a:latin typeface="+mn-lt"/>
              <a:ea typeface="+mn-ea"/>
              <a:cs typeface="+mn-cs"/>
            </a:endParaRPr>
          </a:p>
        </p:txBody>
      </p:sp>
      <p:sp>
        <p:nvSpPr>
          <p:cNvPr id="91" name="Oval 90"/>
          <p:cNvSpPr/>
          <p:nvPr/>
        </p:nvSpPr>
        <p:spPr>
          <a:xfrm rot="6197586" flipV="1">
            <a:off x="8617702" y="4451939"/>
            <a:ext cx="127000" cy="127000"/>
          </a:xfrm>
          <a:prstGeom prst="ellipse">
            <a:avLst/>
          </a:prstGeom>
          <a:gradFill>
            <a:gsLst>
              <a:gs pos="0">
                <a:schemeClr val="accent1">
                  <a:tint val="66000"/>
                  <a:satMod val="160000"/>
                  <a:alpha val="60000"/>
                </a:schemeClr>
              </a:gs>
              <a:gs pos="50000">
                <a:schemeClr val="accent1">
                  <a:tint val="44500"/>
                  <a:satMod val="160000"/>
                  <a:alpha val="60000"/>
                </a:schemeClr>
              </a:gs>
              <a:gs pos="100000">
                <a:schemeClr val="accent1">
                  <a:tint val="23500"/>
                  <a:satMod val="160000"/>
                  <a:alpha val="60000"/>
                </a:schemeClr>
              </a:gs>
            </a:gsLst>
            <a:lin ang="5400000" scaled="0"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marL="0" algn="ctr" defTabSz="914400" rtl="0" eaLnBrk="1" latinLnBrk="0" hangingPunct="1"/>
            <a:endParaRPr sz="1800" kern="1200">
              <a:solidFill>
                <a:schemeClr val="lt1"/>
              </a:solidFill>
              <a:latin typeface="+mn-lt"/>
              <a:ea typeface="+mn-ea"/>
              <a:cs typeface="+mn-cs"/>
            </a:endParaRPr>
          </a:p>
        </p:txBody>
      </p:sp>
      <p:sp>
        <p:nvSpPr>
          <p:cNvPr id="92" name="Oval 91"/>
          <p:cNvSpPr/>
          <p:nvPr/>
        </p:nvSpPr>
        <p:spPr>
          <a:xfrm rot="6197586" flipV="1">
            <a:off x="8557941" y="4594415"/>
            <a:ext cx="127000" cy="127000"/>
          </a:xfrm>
          <a:prstGeom prst="ellipse">
            <a:avLst/>
          </a:prstGeom>
          <a:solidFill>
            <a:schemeClr val="tx2">
              <a:alpha val="70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/>
          </a:p>
        </p:txBody>
      </p:sp>
      <p:sp>
        <p:nvSpPr>
          <p:cNvPr id="95" name="Oval 94"/>
          <p:cNvSpPr/>
          <p:nvPr/>
        </p:nvSpPr>
        <p:spPr>
          <a:xfrm rot="6197586" flipV="1">
            <a:off x="243115" y="6241508"/>
            <a:ext cx="127000" cy="127000"/>
          </a:xfrm>
          <a:prstGeom prst="ellipse">
            <a:avLst/>
          </a:prstGeom>
          <a:solidFill>
            <a:schemeClr val="tx2">
              <a:alpha val="70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/>
          </a:p>
        </p:txBody>
      </p:sp>
      <p:sp>
        <p:nvSpPr>
          <p:cNvPr id="96" name="Oval 95"/>
          <p:cNvSpPr/>
          <p:nvPr/>
        </p:nvSpPr>
        <p:spPr>
          <a:xfrm rot="6197586" flipV="1">
            <a:off x="436592" y="6195872"/>
            <a:ext cx="127000" cy="127000"/>
          </a:xfrm>
          <a:prstGeom prst="ellipse">
            <a:avLst/>
          </a:prstGeom>
          <a:gradFill>
            <a:gsLst>
              <a:gs pos="0">
                <a:schemeClr val="accent1">
                  <a:tint val="66000"/>
                  <a:satMod val="160000"/>
                  <a:alpha val="60000"/>
                </a:schemeClr>
              </a:gs>
              <a:gs pos="50000">
                <a:schemeClr val="accent1">
                  <a:tint val="44500"/>
                  <a:satMod val="160000"/>
                  <a:alpha val="60000"/>
                </a:schemeClr>
              </a:gs>
              <a:gs pos="100000">
                <a:schemeClr val="accent1">
                  <a:tint val="23500"/>
                  <a:satMod val="160000"/>
                  <a:alpha val="60000"/>
                </a:schemeClr>
              </a:gs>
            </a:gsLst>
            <a:lin ang="5400000" scaled="0"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marL="0" algn="ctr" defTabSz="914400" rtl="0" eaLnBrk="1" latinLnBrk="0" hangingPunct="1"/>
            <a:endParaRPr sz="1800" kern="1200">
              <a:solidFill>
                <a:schemeClr val="lt1"/>
              </a:solidFill>
              <a:latin typeface="+mn-lt"/>
              <a:ea typeface="+mn-ea"/>
              <a:cs typeface="+mn-cs"/>
            </a:endParaRPr>
          </a:p>
        </p:txBody>
      </p:sp>
      <p:sp>
        <p:nvSpPr>
          <p:cNvPr id="97" name="Oval 96"/>
          <p:cNvSpPr/>
          <p:nvPr/>
        </p:nvSpPr>
        <p:spPr>
          <a:xfrm rot="6197586" flipV="1">
            <a:off x="253233" y="6309147"/>
            <a:ext cx="127000" cy="127000"/>
          </a:xfrm>
          <a:prstGeom prst="ellipse">
            <a:avLst/>
          </a:prstGeom>
          <a:gradFill>
            <a:gsLst>
              <a:gs pos="0">
                <a:schemeClr val="accent1">
                  <a:tint val="66000"/>
                  <a:satMod val="160000"/>
                  <a:alpha val="60000"/>
                </a:schemeClr>
              </a:gs>
              <a:gs pos="50000">
                <a:schemeClr val="accent1">
                  <a:tint val="44500"/>
                  <a:satMod val="160000"/>
                  <a:alpha val="60000"/>
                </a:schemeClr>
              </a:gs>
              <a:gs pos="100000">
                <a:schemeClr val="accent1">
                  <a:tint val="23500"/>
                  <a:satMod val="160000"/>
                  <a:alpha val="60000"/>
                </a:schemeClr>
              </a:gs>
            </a:gsLst>
            <a:lin ang="5400000" scaled="0"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marL="0" algn="ctr" defTabSz="914400" rtl="0" eaLnBrk="1" latinLnBrk="0" hangingPunct="1"/>
            <a:endParaRPr sz="1800" kern="1200">
              <a:solidFill>
                <a:schemeClr val="lt1"/>
              </a:solidFill>
              <a:latin typeface="+mn-lt"/>
              <a:ea typeface="+mn-ea"/>
              <a:cs typeface="+mn-cs"/>
            </a:endParaRPr>
          </a:p>
        </p:txBody>
      </p:sp>
      <p:sp>
        <p:nvSpPr>
          <p:cNvPr id="98" name="Oval 97"/>
          <p:cNvSpPr/>
          <p:nvPr/>
        </p:nvSpPr>
        <p:spPr>
          <a:xfrm rot="6197586" flipV="1">
            <a:off x="193472" y="6451623"/>
            <a:ext cx="127000" cy="127000"/>
          </a:xfrm>
          <a:prstGeom prst="ellipse">
            <a:avLst/>
          </a:prstGeom>
          <a:solidFill>
            <a:schemeClr val="tx2">
              <a:alpha val="70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/>
          </a:p>
        </p:txBody>
      </p:sp>
    </p:spTree>
  </p:cSld>
  <p:clrMap bg1="dk1" tx1="lt1" bg2="dk2" tx2="lt2" accent1="accent1" accent2="accent2" accent3="accent3" accent4="accent4" accent5="accent5" accent6="accent6" hlink="hlink" folHlink="folHlink"/>
  <p:sldLayoutIdLst>
    <p:sldLayoutId id="2147483685" r:id="rId1"/>
    <p:sldLayoutId id="2147483686" r:id="rId2"/>
    <p:sldLayoutId id="2147483687" r:id="rId3"/>
    <p:sldLayoutId id="2147483688" r:id="rId4"/>
    <p:sldLayoutId id="2147483689" r:id="rId5"/>
    <p:sldLayoutId id="2147483690" r:id="rId6"/>
    <p:sldLayoutId id="2147483691" r:id="rId7"/>
    <p:sldLayoutId id="2147483692" r:id="rId8"/>
    <p:sldLayoutId id="2147483693" r:id="rId9"/>
    <p:sldLayoutId id="2147483694" r:id="rId10"/>
    <p:sldLayoutId id="2147483695" r:id="rId11"/>
    <p:sldLayoutId id="2147483696" r:id="rId12"/>
    <p:sldLayoutId id="2147483697" r:id="rId13"/>
  </p:sldLayoutIdLst>
  <p:txStyles>
    <p:titleStyle>
      <a:lvl1pPr algn="l" defTabSz="914400" rtl="0" eaLnBrk="1" latinLnBrk="0" hangingPunct="1">
        <a:spcBef>
          <a:spcPct val="0"/>
        </a:spcBef>
        <a:buNone/>
        <a:defRPr sz="4000" kern="1200" spc="200" baseline="0">
          <a:solidFill>
            <a:schemeClr val="tx1"/>
          </a:solidFill>
          <a:effectLst/>
          <a:latin typeface="+mj-lt"/>
          <a:ea typeface="+mj-ea"/>
          <a:cs typeface="+mj-cs"/>
        </a:defRPr>
      </a:lvl1pPr>
    </p:titleStyle>
    <p:bodyStyle>
      <a:lvl1pPr marL="228600" indent="-228600" algn="l" defTabSz="914400" rtl="0" eaLnBrk="1" latinLnBrk="0" hangingPunct="1">
        <a:spcBef>
          <a:spcPts val="1800"/>
        </a:spcBef>
        <a:buFont typeface="Wingdings" pitchFamily="2" charset="2"/>
        <a:buChar char=""/>
        <a:defRPr sz="1800" kern="1200">
          <a:solidFill>
            <a:schemeClr val="tx1"/>
          </a:solidFill>
          <a:effectLst>
            <a:outerShdw blurRad="76200" sx="101000" sy="101000" algn="ctr" rotWithShape="0">
              <a:schemeClr val="tx1">
                <a:lumMod val="85000"/>
                <a:alpha val="40000"/>
              </a:schemeClr>
            </a:outerShdw>
          </a:effectLst>
          <a:latin typeface="+mn-lt"/>
          <a:ea typeface="+mn-ea"/>
          <a:cs typeface="+mn-cs"/>
        </a:defRPr>
      </a:lvl1pPr>
      <a:lvl2pPr marL="514350" indent="-228600" algn="l" defTabSz="914400" rtl="0" eaLnBrk="1" latinLnBrk="0" hangingPunct="1">
        <a:spcBef>
          <a:spcPts val="1000"/>
        </a:spcBef>
        <a:buFont typeface="Arial" pitchFamily="34" charset="0"/>
        <a:buChar char="•"/>
        <a:defRPr sz="1800" kern="1200">
          <a:solidFill>
            <a:schemeClr val="tx1"/>
          </a:solidFill>
          <a:effectLst>
            <a:outerShdw blurRad="76200" sx="101000" sy="101000" algn="ctr" rotWithShape="0">
              <a:schemeClr val="tx1">
                <a:lumMod val="85000"/>
                <a:alpha val="40000"/>
              </a:schemeClr>
            </a:outerShdw>
          </a:effectLst>
          <a:latin typeface="+mn-lt"/>
          <a:ea typeface="+mn-ea"/>
          <a:cs typeface="+mn-cs"/>
        </a:defRPr>
      </a:lvl2pPr>
      <a:lvl3pPr marL="806450" indent="-228600" algn="l" defTabSz="914400" rtl="0" eaLnBrk="1" latinLnBrk="0" hangingPunct="1">
        <a:spcBef>
          <a:spcPts val="1000"/>
        </a:spcBef>
        <a:buFont typeface="Wingdings" pitchFamily="2" charset="2"/>
        <a:buChar char=""/>
        <a:defRPr sz="1800" kern="1200">
          <a:solidFill>
            <a:schemeClr val="tx1"/>
          </a:solidFill>
          <a:effectLst>
            <a:outerShdw blurRad="76200" sx="101000" sy="101000" algn="ctr" rotWithShape="0">
              <a:schemeClr val="tx1">
                <a:lumMod val="85000"/>
                <a:alpha val="40000"/>
              </a:schemeClr>
            </a:outerShdw>
          </a:effectLst>
          <a:latin typeface="+mn-lt"/>
          <a:ea typeface="+mn-ea"/>
          <a:cs typeface="+mn-cs"/>
        </a:defRPr>
      </a:lvl3pPr>
      <a:lvl4pPr marL="1089025" indent="-228600" algn="l" defTabSz="914400" rtl="0" eaLnBrk="1" latinLnBrk="0" hangingPunct="1">
        <a:spcBef>
          <a:spcPts val="1000"/>
        </a:spcBef>
        <a:buFont typeface="Arial" pitchFamily="34" charset="0"/>
        <a:buChar char="•"/>
        <a:defRPr sz="1800" kern="1200">
          <a:solidFill>
            <a:schemeClr val="tx1"/>
          </a:solidFill>
          <a:effectLst>
            <a:outerShdw blurRad="76200" sx="101000" sy="101000" algn="ctr" rotWithShape="0">
              <a:schemeClr val="tx1">
                <a:lumMod val="85000"/>
                <a:alpha val="40000"/>
              </a:schemeClr>
            </a:outerShdw>
          </a:effectLst>
          <a:latin typeface="+mn-lt"/>
          <a:ea typeface="+mn-ea"/>
          <a:cs typeface="+mn-cs"/>
        </a:defRPr>
      </a:lvl4pPr>
      <a:lvl5pPr marL="1371600" indent="-228600" algn="l" defTabSz="914400" rtl="0" eaLnBrk="1" latinLnBrk="0" hangingPunct="1">
        <a:spcBef>
          <a:spcPts val="1000"/>
        </a:spcBef>
        <a:buFont typeface="Wingdings" pitchFamily="2" charset="2"/>
        <a:buChar char="l"/>
        <a:defRPr sz="1800" kern="1200">
          <a:solidFill>
            <a:schemeClr val="tx1"/>
          </a:solidFill>
          <a:effectLst>
            <a:outerShdw blurRad="76200" sx="101000" sy="101000" algn="ctr" rotWithShape="0">
              <a:schemeClr val="tx1">
                <a:lumMod val="85000"/>
                <a:alpha val="40000"/>
              </a:schemeClr>
            </a:outerShdw>
          </a:effectLst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2" Type="http://schemas.openxmlformats.org/officeDocument/2006/relationships/image" Target="../media/image1.png"/><Relationship Id="rId1" Type="http://schemas.openxmlformats.org/officeDocument/2006/relationships/slideLayout" Target="../slideLayouts/slideLayout1.xml"/></Relationships>
</file>

<file path=ppt/slides/_rels/slide2.xml.rels><?xml version="1.0" encoding="UTF-8" standalone="yes"?>
<Relationships xmlns="http://schemas.openxmlformats.org/package/2006/relationships"><Relationship Id="rId3" Type="http://schemas.openxmlformats.org/officeDocument/2006/relationships/diagramLayout" Target="../diagrams/layout1.xml"/><Relationship Id="rId2" Type="http://schemas.openxmlformats.org/officeDocument/2006/relationships/diagramData" Target="../diagrams/data1.xml"/><Relationship Id="rId1" Type="http://schemas.openxmlformats.org/officeDocument/2006/relationships/slideLayout" Target="../slideLayouts/slideLayout2.xml"/><Relationship Id="rId6" Type="http://schemas.microsoft.com/office/2007/relationships/diagramDrawing" Target="../diagrams/drawing1.xml"/><Relationship Id="rId5" Type="http://schemas.openxmlformats.org/officeDocument/2006/relationships/diagramColors" Target="../diagrams/colors1.xml"/><Relationship Id="rId4" Type="http://schemas.openxmlformats.org/officeDocument/2006/relationships/diagramQuickStyle" Target="../diagrams/quickStyle1.xml"/></Relationships>
</file>

<file path=ppt/slides/_rels/slide3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4.xml.rels><?xml version="1.0" encoding="UTF-8" standalone="yes"?>
<Relationships xmlns="http://schemas.openxmlformats.org/package/2006/relationships"><Relationship Id="rId2" Type="http://schemas.openxmlformats.org/officeDocument/2006/relationships/image" Target="../media/image2.emf"/><Relationship Id="rId1" Type="http://schemas.openxmlformats.org/officeDocument/2006/relationships/slideLayout" Target="../slideLayouts/slideLayout2.xml"/></Relationships>
</file>

<file path=ppt/slides/_rels/slide5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6.xml.rels><?xml version="1.0" encoding="UTF-8" standalone="yes"?>
<Relationships xmlns="http://schemas.openxmlformats.org/package/2006/relationships"><Relationship Id="rId2" Type="http://schemas.openxmlformats.org/officeDocument/2006/relationships/image" Target="../media/image3.emf"/><Relationship Id="rId1" Type="http://schemas.openxmlformats.org/officeDocument/2006/relationships/slideLayout" Target="../slideLayouts/slideLayout2.xml"/></Relationships>
</file>

<file path=ppt/slides/_rels/slide7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8.xml.rels><?xml version="1.0" encoding="UTF-8" standalone="yes"?>
<Relationships xmlns="http://schemas.openxmlformats.org/package/2006/relationships"><Relationship Id="rId2" Type="http://schemas.openxmlformats.org/officeDocument/2006/relationships/hyperlink" Target="http://office.microsoft.com/cs-cz/images/results.aspx?ex=2&amp;qu=REPORT&#201;R" TargetMode="External"/><Relationship Id="rId1" Type="http://schemas.openxmlformats.org/officeDocument/2006/relationships/slideLayout" Target="../slideLayouts/slideLayout2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 showMasterSp="0">
  <p:cSld>
    <p:bg>
      <p:bgPr>
        <a:solidFill>
          <a:schemeClr val="tx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13314" name="Picture 2"/>
          <p:cNvPicPr>
            <a:picLocks noChangeAspect="1" noChangeArrowheads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1476375" y="620713"/>
            <a:ext cx="5715000" cy="1247775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  <p:graphicFrame>
        <p:nvGraphicFramePr>
          <p:cNvPr id="3" name="Tabulka 2"/>
          <p:cNvGraphicFramePr>
            <a:graphicFrameLocks noGrp="1"/>
          </p:cNvGraphicFramePr>
          <p:nvPr>
            <p:extLst>
              <p:ext uri="{D42A27DB-BD31-4B8C-83A1-F6EECF244321}">
                <p14:modId xmlns:p14="http://schemas.microsoft.com/office/powerpoint/2010/main" val="3246869731"/>
              </p:ext>
            </p:extLst>
          </p:nvPr>
        </p:nvGraphicFramePr>
        <p:xfrm>
          <a:off x="1665288" y="2414588"/>
          <a:ext cx="5859040" cy="3557905"/>
        </p:xfrm>
        <a:graphic>
          <a:graphicData uri="http://schemas.openxmlformats.org/drawingml/2006/table">
            <a:tbl>
              <a:tblPr/>
              <a:tblGrid>
                <a:gridCol w="1360487"/>
                <a:gridCol w="4498553"/>
              </a:tblGrid>
              <a:tr h="168275">
                <a:tc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1200" b="1" i="0" u="none" strike="noStrike" cap="none" normalizeH="0" baseline="0" dirty="0" smtClean="0">
                          <a:ln>
                            <a:noFill/>
                          </a:ln>
                          <a:solidFill>
                            <a:srgbClr val="10181C"/>
                          </a:solidFill>
                          <a:effectLst/>
                          <a:latin typeface="Verdana" pitchFamily="34" charset="0"/>
                          <a:cs typeface="Times New Roman" pitchFamily="18" charset="0"/>
                        </a:rPr>
                        <a:t>Škola</a:t>
                      </a:r>
                      <a:endParaRPr kumimoji="0" lang="cs-CZ" sz="1200" b="0" i="0" u="none" strike="noStrike" cap="none" normalizeH="0" baseline="0" dirty="0" smtClean="0">
                        <a:ln>
                          <a:noFill/>
                        </a:ln>
                        <a:solidFill>
                          <a:srgbClr val="10181C"/>
                        </a:solidFill>
                        <a:effectLst/>
                        <a:latin typeface="Times New Roman" pitchFamily="18" charset="0"/>
                        <a:cs typeface="Times New Roman" pitchFamily="18" charset="0"/>
                      </a:endParaRPr>
                    </a:p>
                  </a:txBody>
                  <a:tcPr marL="44450" marR="44450" marT="0" marB="0" horzOverflow="overflow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1200" b="0" i="0" u="none" strike="noStrike" cap="none" normalizeH="0" baseline="0" dirty="0" smtClean="0">
                          <a:ln>
                            <a:noFill/>
                          </a:ln>
                          <a:solidFill>
                            <a:srgbClr val="10181C"/>
                          </a:solidFill>
                          <a:effectLst/>
                          <a:latin typeface="Verdana" pitchFamily="34" charset="0"/>
                          <a:cs typeface="Times New Roman" pitchFamily="18" charset="0"/>
                        </a:rPr>
                        <a:t>ZŠ Třeboň, Sokolská 296, 379 01 Třeboň</a:t>
                      </a:r>
                      <a:endParaRPr kumimoji="0" lang="cs-CZ" sz="1200" b="0" i="0" u="none" strike="noStrike" cap="none" normalizeH="0" baseline="0" dirty="0" smtClean="0">
                        <a:ln>
                          <a:noFill/>
                        </a:ln>
                        <a:solidFill>
                          <a:srgbClr val="10181C"/>
                        </a:solidFill>
                        <a:effectLst/>
                        <a:latin typeface="Times New Roman" pitchFamily="18" charset="0"/>
                        <a:cs typeface="Times New Roman" pitchFamily="18" charset="0"/>
                      </a:endParaRPr>
                    </a:p>
                  </a:txBody>
                  <a:tcPr marL="44450" marR="44450" marT="0" marB="0" horzOverflow="overflow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</a:tr>
              <a:tr h="168275">
                <a:tc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1200" b="1" i="0" u="none" strike="noStrike" cap="none" normalizeH="0" baseline="0" smtClean="0">
                          <a:ln>
                            <a:noFill/>
                          </a:ln>
                          <a:solidFill>
                            <a:srgbClr val="10181C"/>
                          </a:solidFill>
                          <a:effectLst/>
                          <a:latin typeface="Verdana" pitchFamily="34" charset="0"/>
                          <a:cs typeface="Times New Roman" pitchFamily="18" charset="0"/>
                        </a:rPr>
                        <a:t>Autor</a:t>
                      </a:r>
                      <a:endParaRPr kumimoji="0" lang="cs-CZ" sz="1200" b="0" i="0" u="none" strike="noStrike" cap="none" normalizeH="0" baseline="0" smtClean="0">
                        <a:ln>
                          <a:noFill/>
                        </a:ln>
                        <a:solidFill>
                          <a:srgbClr val="10181C"/>
                        </a:solidFill>
                        <a:effectLst/>
                        <a:latin typeface="Times New Roman" pitchFamily="18" charset="0"/>
                        <a:cs typeface="Times New Roman" pitchFamily="18" charset="0"/>
                      </a:endParaRPr>
                    </a:p>
                  </a:txBody>
                  <a:tcPr marL="44450" marR="44450" marT="0" marB="0" horzOverflow="overflow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1200" b="0" i="0" u="none" strike="noStrike" cap="none" normalizeH="0" baseline="0" dirty="0" err="1" smtClean="0">
                          <a:ln>
                            <a:noFill/>
                          </a:ln>
                          <a:solidFill>
                            <a:srgbClr val="10181C"/>
                          </a:solidFill>
                          <a:effectLst/>
                          <a:latin typeface="Verdana" pitchFamily="34" charset="0"/>
                          <a:cs typeface="Times New Roman" pitchFamily="18" charset="0"/>
                        </a:rPr>
                        <a:t>Mgr.Radka</a:t>
                      </a:r>
                      <a:r>
                        <a:rPr kumimoji="0" lang="cs-CZ" sz="1200" b="0" i="0" u="none" strike="noStrike" cap="none" normalizeH="0" baseline="0" dirty="0" smtClean="0">
                          <a:ln>
                            <a:noFill/>
                          </a:ln>
                          <a:solidFill>
                            <a:srgbClr val="10181C"/>
                          </a:solidFill>
                          <a:effectLst/>
                          <a:latin typeface="Verdana" pitchFamily="34" charset="0"/>
                          <a:cs typeface="Times New Roman" pitchFamily="18" charset="0"/>
                        </a:rPr>
                        <a:t> </a:t>
                      </a:r>
                      <a:r>
                        <a:rPr kumimoji="0" lang="cs-CZ" sz="1200" b="0" i="0" u="none" strike="noStrike" cap="none" normalizeH="0" baseline="0" dirty="0" err="1" smtClean="0">
                          <a:ln>
                            <a:noFill/>
                          </a:ln>
                          <a:solidFill>
                            <a:srgbClr val="10181C"/>
                          </a:solidFill>
                          <a:effectLst/>
                          <a:latin typeface="Verdana" pitchFamily="34" charset="0"/>
                          <a:cs typeface="Times New Roman" pitchFamily="18" charset="0"/>
                        </a:rPr>
                        <a:t>Škulaviková</a:t>
                      </a:r>
                      <a:endParaRPr kumimoji="0" lang="cs-CZ" sz="1200" b="0" i="0" u="none" strike="noStrike" cap="none" normalizeH="0" baseline="0" dirty="0" smtClean="0">
                        <a:ln>
                          <a:noFill/>
                        </a:ln>
                        <a:solidFill>
                          <a:srgbClr val="10181C"/>
                        </a:solidFill>
                        <a:effectLst/>
                        <a:latin typeface="Times New Roman" pitchFamily="18" charset="0"/>
                        <a:cs typeface="Times New Roman" pitchFamily="18" charset="0"/>
                      </a:endParaRPr>
                    </a:p>
                  </a:txBody>
                  <a:tcPr marL="44450" marR="44450" marT="0" marB="0" horzOverflow="overflow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</a:tr>
              <a:tr h="360620">
                <a:tc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1200" b="1" i="0" u="none" strike="noStrike" cap="none" normalizeH="0" baseline="0" smtClean="0">
                          <a:ln>
                            <a:noFill/>
                          </a:ln>
                          <a:solidFill>
                            <a:srgbClr val="10181C"/>
                          </a:solidFill>
                          <a:effectLst/>
                          <a:latin typeface="Verdana" pitchFamily="34" charset="0"/>
                          <a:cs typeface="Times New Roman" pitchFamily="18" charset="0"/>
                        </a:rPr>
                        <a:t>Číslo</a:t>
                      </a:r>
                      <a:endParaRPr kumimoji="0" lang="cs-CZ" sz="1200" b="0" i="0" u="none" strike="noStrike" cap="none" normalizeH="0" baseline="0" smtClean="0">
                        <a:ln>
                          <a:noFill/>
                        </a:ln>
                        <a:solidFill>
                          <a:srgbClr val="10181C"/>
                        </a:solidFill>
                        <a:effectLst/>
                        <a:latin typeface="Times New Roman" pitchFamily="18" charset="0"/>
                        <a:cs typeface="Times New Roman" pitchFamily="18" charset="0"/>
                      </a:endParaRPr>
                    </a:p>
                  </a:txBody>
                  <a:tcPr marL="44450" marR="44450" marT="0" marB="0" horzOverflow="overflow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  <a:defRPr/>
                      </a:pPr>
                      <a:r>
                        <a:rPr kumimoji="0" lang="cs-CZ" sz="1200" b="0" i="0" u="none" strike="noStrike" cap="none" normalizeH="0" baseline="0" dirty="0" smtClean="0">
                          <a:ln>
                            <a:noFill/>
                          </a:ln>
                          <a:solidFill>
                            <a:srgbClr val="10181C"/>
                          </a:solidFill>
                          <a:effectLst/>
                          <a:latin typeface="Verdana" pitchFamily="34" charset="0"/>
                          <a:cs typeface="Times New Roman" pitchFamily="18" charset="0"/>
                        </a:rPr>
                        <a:t>VY_32_Inovace_3445</a:t>
                      </a:r>
                      <a:endParaRPr kumimoji="0" lang="cs-CZ" sz="1200" b="0" i="0" u="none" strike="noStrike" cap="none" normalizeH="0" baseline="0" dirty="0" smtClean="0">
                        <a:ln>
                          <a:noFill/>
                        </a:ln>
                        <a:solidFill>
                          <a:srgbClr val="10181C"/>
                        </a:solidFill>
                        <a:effectLst/>
                        <a:latin typeface="Times New Roman" pitchFamily="18" charset="0"/>
                        <a:cs typeface="Times New Roman" pitchFamily="18" charset="0"/>
                      </a:endParaRPr>
                    </a:p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endParaRPr kumimoji="0" lang="cs-CZ" sz="1200" b="0" i="0" u="none" strike="noStrike" cap="none" normalizeH="0" baseline="0" dirty="0" smtClean="0">
                        <a:ln>
                          <a:noFill/>
                        </a:ln>
                        <a:solidFill>
                          <a:srgbClr val="10181C"/>
                        </a:solidFill>
                        <a:effectLst/>
                        <a:latin typeface="Times New Roman" pitchFamily="18" charset="0"/>
                        <a:cs typeface="Times New Roman" pitchFamily="18" charset="0"/>
                      </a:endParaRPr>
                    </a:p>
                  </a:txBody>
                  <a:tcPr marL="44450" marR="44450" marT="0" marB="0" horzOverflow="overflow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</a:tr>
              <a:tr h="168275">
                <a:tc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1200" b="1" i="0" u="none" strike="noStrike" cap="none" normalizeH="0" baseline="0" smtClean="0">
                          <a:ln>
                            <a:noFill/>
                          </a:ln>
                          <a:solidFill>
                            <a:srgbClr val="10181C"/>
                          </a:solidFill>
                          <a:effectLst/>
                          <a:latin typeface="Verdana" pitchFamily="34" charset="0"/>
                          <a:cs typeface="Times New Roman" pitchFamily="18" charset="0"/>
                        </a:rPr>
                        <a:t>Název</a:t>
                      </a:r>
                      <a:endParaRPr kumimoji="0" lang="cs-CZ" sz="1200" b="0" i="0" u="none" strike="noStrike" cap="none" normalizeH="0" baseline="0" smtClean="0">
                        <a:ln>
                          <a:noFill/>
                        </a:ln>
                        <a:solidFill>
                          <a:srgbClr val="10181C"/>
                        </a:solidFill>
                        <a:effectLst/>
                        <a:latin typeface="Times New Roman" pitchFamily="18" charset="0"/>
                        <a:cs typeface="Times New Roman" pitchFamily="18" charset="0"/>
                      </a:endParaRPr>
                    </a:p>
                  </a:txBody>
                  <a:tcPr marL="44450" marR="44450" marT="0" marB="0" horzOverflow="overflow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1200" b="0" i="0" u="none" strike="noStrike" cap="none" normalizeH="0" baseline="0" dirty="0" smtClean="0">
                          <a:ln>
                            <a:noFill/>
                          </a:ln>
                          <a:solidFill>
                            <a:srgbClr val="10181C"/>
                          </a:solidFill>
                          <a:effectLst/>
                          <a:latin typeface="Verdana" pitchFamily="34" charset="0"/>
                          <a:ea typeface="Verdana" pitchFamily="34" charset="0"/>
                          <a:cs typeface="Verdana" pitchFamily="34" charset="0"/>
                        </a:rPr>
                        <a:t>Náplň práce šéfredaktora</a:t>
                      </a:r>
                    </a:p>
                  </a:txBody>
                  <a:tcPr marL="44450" marR="44450" marT="0" marB="0" horzOverflow="overflow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</a:tr>
              <a:tr h="249168">
                <a:tc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1200" b="1" i="0" u="none" strike="noStrike" cap="none" normalizeH="0" baseline="0" smtClean="0">
                          <a:ln>
                            <a:noFill/>
                          </a:ln>
                          <a:solidFill>
                            <a:srgbClr val="10181C"/>
                          </a:solidFill>
                          <a:effectLst/>
                          <a:latin typeface="Verdana" pitchFamily="34" charset="0"/>
                          <a:cs typeface="Times New Roman" pitchFamily="18" charset="0"/>
                        </a:rPr>
                        <a:t>Téma hodiny</a:t>
                      </a:r>
                      <a:endParaRPr kumimoji="0" lang="cs-CZ" sz="1200" b="0" i="0" u="none" strike="noStrike" cap="none" normalizeH="0" baseline="0" smtClean="0">
                        <a:ln>
                          <a:noFill/>
                        </a:ln>
                        <a:solidFill>
                          <a:srgbClr val="10181C"/>
                        </a:solidFill>
                        <a:effectLst/>
                        <a:latin typeface="Times New Roman" pitchFamily="18" charset="0"/>
                        <a:cs typeface="Times New Roman" pitchFamily="18" charset="0"/>
                      </a:endParaRPr>
                    </a:p>
                  </a:txBody>
                  <a:tcPr marL="44450" marR="44450" marT="0" marB="0" horzOverflow="overflow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  <a:defRPr/>
                      </a:pPr>
                      <a:r>
                        <a:rPr kumimoji="0" lang="cs-CZ" sz="1200" b="0" i="0" u="none" strike="noStrike" cap="none" normalizeH="0" baseline="0" dirty="0" smtClean="0">
                          <a:ln>
                            <a:noFill/>
                          </a:ln>
                          <a:solidFill>
                            <a:srgbClr val="10181C"/>
                          </a:solidFill>
                          <a:effectLst/>
                          <a:latin typeface="Verdana" pitchFamily="34" charset="0"/>
                          <a:ea typeface="Verdana" pitchFamily="34" charset="0"/>
                          <a:cs typeface="Verdana" pitchFamily="34" charset="0"/>
                        </a:rPr>
                        <a:t>Náplň práce šéfredaktora</a:t>
                      </a:r>
                    </a:p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endParaRPr kumimoji="0" lang="cs-CZ" sz="1200" b="0" i="0" u="none" strike="noStrike" cap="none" normalizeH="0" baseline="0" dirty="0" smtClean="0">
                        <a:ln>
                          <a:noFill/>
                        </a:ln>
                        <a:solidFill>
                          <a:srgbClr val="10181C"/>
                        </a:solidFill>
                        <a:effectLst/>
                        <a:latin typeface="Verdana" pitchFamily="34" charset="0"/>
                        <a:ea typeface="Verdana" pitchFamily="34" charset="0"/>
                        <a:cs typeface="Verdana" pitchFamily="34" charset="0"/>
                      </a:endParaRPr>
                    </a:p>
                  </a:txBody>
                  <a:tcPr marL="44450" marR="44450" marT="0" marB="0" horzOverflow="overflow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</a:tr>
              <a:tr h="168275">
                <a:tc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1200" b="1" i="0" u="none" strike="noStrike" cap="none" normalizeH="0" baseline="0" smtClean="0">
                          <a:ln>
                            <a:noFill/>
                          </a:ln>
                          <a:solidFill>
                            <a:srgbClr val="10181C"/>
                          </a:solidFill>
                          <a:effectLst/>
                          <a:latin typeface="Verdana" pitchFamily="34" charset="0"/>
                          <a:cs typeface="Times New Roman" pitchFamily="18" charset="0"/>
                        </a:rPr>
                        <a:t>Předmět</a:t>
                      </a:r>
                      <a:endParaRPr kumimoji="0" lang="cs-CZ" sz="1200" b="0" i="0" u="none" strike="noStrike" cap="none" normalizeH="0" baseline="0" smtClean="0">
                        <a:ln>
                          <a:noFill/>
                        </a:ln>
                        <a:solidFill>
                          <a:srgbClr val="10181C"/>
                        </a:solidFill>
                        <a:effectLst/>
                        <a:latin typeface="Times New Roman" pitchFamily="18" charset="0"/>
                        <a:cs typeface="Times New Roman" pitchFamily="18" charset="0"/>
                      </a:endParaRPr>
                    </a:p>
                  </a:txBody>
                  <a:tcPr marL="44450" marR="44450" marT="0" marB="0" horzOverflow="overflow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1200" b="0" i="0" u="none" strike="noStrike" cap="none" normalizeH="0" baseline="0" dirty="0" smtClean="0">
                          <a:ln>
                            <a:noFill/>
                          </a:ln>
                          <a:solidFill>
                            <a:srgbClr val="10181C"/>
                          </a:solidFill>
                          <a:effectLst/>
                          <a:latin typeface="Verdana" pitchFamily="34" charset="0"/>
                          <a:ea typeface="Verdana" pitchFamily="34" charset="0"/>
                          <a:cs typeface="Verdana" pitchFamily="34" charset="0"/>
                        </a:rPr>
                        <a:t>Člověk ve světě  práce , Mladý žurnalista </a:t>
                      </a:r>
                    </a:p>
                  </a:txBody>
                  <a:tcPr marL="44450" marR="44450" marT="0" marB="0" horzOverflow="overflow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</a:tr>
              <a:tr h="168275">
                <a:tc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1200" b="1" i="0" u="none" strike="noStrike" cap="none" normalizeH="0" baseline="0" smtClean="0">
                          <a:ln>
                            <a:noFill/>
                          </a:ln>
                          <a:solidFill>
                            <a:srgbClr val="10181C"/>
                          </a:solidFill>
                          <a:effectLst/>
                          <a:latin typeface="Verdana" pitchFamily="34" charset="0"/>
                          <a:cs typeface="Times New Roman" pitchFamily="18" charset="0"/>
                        </a:rPr>
                        <a:t>Ročník/y/</a:t>
                      </a:r>
                      <a:endParaRPr kumimoji="0" lang="cs-CZ" sz="1200" b="0" i="0" u="none" strike="noStrike" cap="none" normalizeH="0" baseline="0" smtClean="0">
                        <a:ln>
                          <a:noFill/>
                        </a:ln>
                        <a:solidFill>
                          <a:srgbClr val="10181C"/>
                        </a:solidFill>
                        <a:effectLst/>
                        <a:latin typeface="Times New Roman" pitchFamily="18" charset="0"/>
                        <a:cs typeface="Times New Roman" pitchFamily="18" charset="0"/>
                      </a:endParaRPr>
                    </a:p>
                  </a:txBody>
                  <a:tcPr marL="44450" marR="44450" marT="0" marB="0" horzOverflow="overflow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1200" b="0" i="0" u="none" strike="noStrike" cap="none" normalizeH="0" baseline="0" dirty="0" smtClean="0">
                          <a:ln>
                            <a:noFill/>
                          </a:ln>
                          <a:solidFill>
                            <a:srgbClr val="10181C"/>
                          </a:solidFill>
                          <a:effectLst/>
                          <a:latin typeface="Verdana" pitchFamily="34" charset="0"/>
                          <a:cs typeface="Times New Roman" pitchFamily="18" charset="0"/>
                        </a:rPr>
                        <a:t>8., 7. </a:t>
                      </a:r>
                      <a:endParaRPr kumimoji="0" lang="cs-CZ" sz="1200" b="0" i="0" u="none" strike="noStrike" cap="none" normalizeH="0" baseline="0" dirty="0" smtClean="0">
                        <a:ln>
                          <a:noFill/>
                        </a:ln>
                        <a:solidFill>
                          <a:srgbClr val="10181C"/>
                        </a:solidFill>
                        <a:effectLst/>
                        <a:latin typeface="Times New Roman" pitchFamily="18" charset="0"/>
                        <a:cs typeface="Times New Roman" pitchFamily="18" charset="0"/>
                      </a:endParaRPr>
                    </a:p>
                  </a:txBody>
                  <a:tcPr marL="44450" marR="44450" marT="0" marB="0" horzOverflow="overflow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</a:tr>
              <a:tr h="542925">
                <a:tc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1200" b="1" i="0" u="none" strike="noStrike" cap="none" normalizeH="0" baseline="0" smtClean="0">
                          <a:ln>
                            <a:noFill/>
                          </a:ln>
                          <a:solidFill>
                            <a:srgbClr val="10181C"/>
                          </a:solidFill>
                          <a:effectLst/>
                          <a:latin typeface="Verdana" pitchFamily="34" charset="0"/>
                          <a:cs typeface="Times New Roman" pitchFamily="18" charset="0"/>
                        </a:rPr>
                        <a:t>Anotace</a:t>
                      </a:r>
                      <a:endParaRPr kumimoji="0" lang="cs-CZ" sz="1200" b="0" i="0" u="none" strike="noStrike" cap="none" normalizeH="0" baseline="0" smtClean="0">
                        <a:ln>
                          <a:noFill/>
                        </a:ln>
                        <a:solidFill>
                          <a:srgbClr val="10181C"/>
                        </a:solidFill>
                        <a:effectLst/>
                        <a:latin typeface="Times New Roman" pitchFamily="18" charset="0"/>
                        <a:cs typeface="Times New Roman" pitchFamily="18" charset="0"/>
                      </a:endParaRPr>
                    </a:p>
                  </a:txBody>
                  <a:tcPr marL="44450" marR="44450" marT="0" marB="0" horzOverflow="overflow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>
                  <a:txBody>
                    <a:bodyPr/>
                    <a:lstStyle/>
                    <a:p>
                      <a:pPr marL="0" marR="0" lvl="0" indent="0" algn="just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1200" b="0" i="0" u="none" strike="noStrike" cap="none" normalizeH="0" baseline="0" dirty="0" smtClean="0">
                          <a:ln>
                            <a:noFill/>
                          </a:ln>
                          <a:solidFill>
                            <a:srgbClr val="10181C"/>
                          </a:solidFill>
                          <a:effectLst/>
                          <a:latin typeface="Verdana" pitchFamily="34" charset="0"/>
                          <a:ea typeface="Verdana" pitchFamily="34" charset="0"/>
                          <a:cs typeface="Verdana" pitchFamily="34" charset="0"/>
                        </a:rPr>
                        <a:t>Materiál je určen jednak pro výklad v hodinách volby povolání v 8. ročníku, jednak pro volitelný předmět Mladý žurnalista v 7. ročníku. Seznamuje s hlavní pracovní náplní žurnalistického povolání v tištěných médiích. Obsahuje i kreativní úkoly.</a:t>
                      </a:r>
                    </a:p>
                  </a:txBody>
                  <a:tcPr marL="44450" marR="44450" marT="0" marB="0" horzOverflow="overflow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</a:tr>
              <a:tr h="631825">
                <a:tc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1200" b="1" i="0" u="none" strike="noStrike" cap="none" normalizeH="0" baseline="0" smtClean="0">
                          <a:ln>
                            <a:noFill/>
                          </a:ln>
                          <a:solidFill>
                            <a:srgbClr val="10181C"/>
                          </a:solidFill>
                          <a:effectLst/>
                          <a:latin typeface="Verdana" pitchFamily="34" charset="0"/>
                          <a:cs typeface="Times New Roman" pitchFamily="18" charset="0"/>
                        </a:rPr>
                        <a:t>Očekávaný výstup</a:t>
                      </a:r>
                      <a:endParaRPr kumimoji="0" lang="cs-CZ" sz="1200" b="0" i="0" u="none" strike="noStrike" cap="none" normalizeH="0" baseline="0" smtClean="0">
                        <a:ln>
                          <a:noFill/>
                        </a:ln>
                        <a:solidFill>
                          <a:srgbClr val="10181C"/>
                        </a:solidFill>
                        <a:effectLst/>
                        <a:latin typeface="Times New Roman" pitchFamily="18" charset="0"/>
                        <a:cs typeface="Times New Roman" pitchFamily="18" charset="0"/>
                      </a:endParaRPr>
                    </a:p>
                  </a:txBody>
                  <a:tcPr marL="44450" marR="44450" marT="0" marB="0" horzOverflow="overflow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>
                  <a:txBody>
                    <a:bodyPr/>
                    <a:lstStyle/>
                    <a:p>
                      <a:pPr marL="0" marR="0" lvl="0" indent="0" algn="just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1200" b="0" i="0" u="none" strike="noStrike" cap="none" normalizeH="0" baseline="0" dirty="0" smtClean="0">
                          <a:ln>
                            <a:noFill/>
                          </a:ln>
                          <a:solidFill>
                            <a:srgbClr val="10181C"/>
                          </a:solidFill>
                          <a:effectLst/>
                          <a:latin typeface="Verdana" pitchFamily="34" charset="0"/>
                          <a:ea typeface="Verdana" pitchFamily="34" charset="0"/>
                          <a:cs typeface="Verdana" pitchFamily="34" charset="0"/>
                        </a:rPr>
                        <a:t>Umí vysvětli náplň práce šéfredaktora, zná jeho druhy činností, plní úkoly, vyhledává potřebné informace. Pracuje s různými informačními zdroji. </a:t>
                      </a:r>
                    </a:p>
                  </a:txBody>
                  <a:tcPr marL="44450" marR="44450" marT="0" marB="0" horzOverflow="overflow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</a:tr>
              <a:tr h="336550">
                <a:tc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1200" b="1" i="0" u="none" strike="noStrike" cap="none" normalizeH="0" baseline="0" smtClean="0">
                          <a:ln>
                            <a:noFill/>
                          </a:ln>
                          <a:solidFill>
                            <a:srgbClr val="10181C"/>
                          </a:solidFill>
                          <a:effectLst/>
                          <a:latin typeface="Verdana" pitchFamily="34" charset="0"/>
                          <a:cs typeface="Times New Roman" pitchFamily="18" charset="0"/>
                        </a:rPr>
                        <a:t>Druh učebního materiálu</a:t>
                      </a:r>
                      <a:endParaRPr kumimoji="0" lang="cs-CZ" sz="1200" b="0" i="0" u="none" strike="noStrike" cap="none" normalizeH="0" baseline="0" smtClean="0">
                        <a:ln>
                          <a:noFill/>
                        </a:ln>
                        <a:solidFill>
                          <a:srgbClr val="10181C"/>
                        </a:solidFill>
                        <a:effectLst/>
                        <a:latin typeface="Times New Roman" pitchFamily="18" charset="0"/>
                        <a:cs typeface="Times New Roman" pitchFamily="18" charset="0"/>
                      </a:endParaRPr>
                    </a:p>
                  </a:txBody>
                  <a:tcPr marL="44450" marR="44450" marT="0" marB="0" horzOverflow="overflow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1200" b="0" i="0" u="none" strike="noStrike" cap="none" normalizeH="0" baseline="0" dirty="0" smtClean="0">
                          <a:ln>
                            <a:noFill/>
                          </a:ln>
                          <a:solidFill>
                            <a:srgbClr val="10181C"/>
                          </a:solidFill>
                          <a:effectLst/>
                          <a:latin typeface="Verdana" pitchFamily="34" charset="0"/>
                          <a:cs typeface="Times New Roman" pitchFamily="18" charset="0"/>
                        </a:rPr>
                        <a:t>Prezentace </a:t>
                      </a:r>
                      <a:endParaRPr kumimoji="0" lang="cs-CZ" sz="1200" b="0" i="0" u="none" strike="noStrike" cap="none" normalizeH="0" baseline="0" dirty="0" smtClean="0">
                        <a:ln>
                          <a:noFill/>
                        </a:ln>
                        <a:solidFill>
                          <a:srgbClr val="10181C"/>
                        </a:solidFill>
                        <a:effectLst/>
                        <a:latin typeface="Times New Roman" pitchFamily="18" charset="0"/>
                        <a:cs typeface="Times New Roman" pitchFamily="18" charset="0"/>
                      </a:endParaRPr>
                    </a:p>
                  </a:txBody>
                  <a:tcPr marL="44450" marR="44450" marT="0" marB="0" horzOverflow="overflow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</a:tr>
            </a:tbl>
          </a:graphicData>
        </a:graphic>
      </p:graphicFrame>
    </p:spTree>
    <p:extLst>
      <p:ext uri="{BB962C8B-B14F-4D97-AF65-F5344CB8AC3E}">
        <p14:creationId xmlns:p14="http://schemas.microsoft.com/office/powerpoint/2010/main" val="288199386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1400">
        <p14:doors dir="vert"/>
      </p:transition>
    </mc:Choice>
    <mc:Fallback xmlns="">
      <p:transition spd="slow">
        <p:fade/>
      </p:transition>
    </mc:Fallback>
  </mc:AlternateContent>
  <p:timing>
    <p:tnLst>
      <p:par>
        <p:cTn id="1" dur="indefinite" restart="never" nodeType="tmRoot"/>
      </p:par>
    </p:tnLst>
  </p:timing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1151112" y="548680"/>
            <a:ext cx="7992888" cy="5433784"/>
          </a:xfrm>
        </p:spPr>
        <p:txBody>
          <a:bodyPr/>
          <a:lstStyle/>
          <a:p>
            <a:endParaRPr lang="cs-CZ" dirty="0" smtClean="0"/>
          </a:p>
          <a:p>
            <a:endParaRPr lang="cs-CZ" dirty="0"/>
          </a:p>
        </p:txBody>
      </p:sp>
      <p:sp>
        <p:nvSpPr>
          <p:cNvPr id="4" name="Obdélník 3"/>
          <p:cNvSpPr/>
          <p:nvPr/>
        </p:nvSpPr>
        <p:spPr>
          <a:xfrm>
            <a:off x="14033" y="908720"/>
            <a:ext cx="9841867" cy="1754326"/>
          </a:xfrm>
          <a:prstGeom prst="rect">
            <a:avLst/>
          </a:prstGeom>
          <a:noFill/>
        </p:spPr>
        <p:txBody>
          <a:bodyPr wrap="square" lIns="91440" tIns="45720" rIns="91440" bIns="45720">
            <a:spAutoFit/>
            <a:scene3d>
              <a:camera prst="orthographicFront"/>
              <a:lightRig rig="soft" dir="t">
                <a:rot lat="0" lon="0" rev="10800000"/>
              </a:lightRig>
            </a:scene3d>
            <a:sp3d>
              <a:bevelT w="27940" h="12700"/>
              <a:contourClr>
                <a:srgbClr val="DDDDDD"/>
              </a:contourClr>
            </a:sp3d>
          </a:bodyPr>
          <a:lstStyle/>
          <a:p>
            <a:pPr algn="ctr"/>
            <a:r>
              <a:rPr lang="cs-CZ" sz="5400" b="1" cap="none" spc="150" dirty="0" smtClean="0">
                <a:ln w="11430"/>
                <a:solidFill>
                  <a:srgbClr val="F8F8F8"/>
                </a:solidFill>
                <a:effectLst>
                  <a:outerShdw blurRad="25400" algn="tl" rotWithShape="0">
                    <a:srgbClr val="000000">
                      <a:alpha val="43000"/>
                    </a:srgbClr>
                  </a:outerShdw>
                </a:effectLst>
              </a:rPr>
              <a:t>NÁPLŇ PRÁCE ŠÉFREDAKTORA .</a:t>
            </a:r>
            <a:endParaRPr lang="cs-CZ" sz="5400" b="1" cap="none" spc="150" dirty="0">
              <a:ln w="11430"/>
              <a:solidFill>
                <a:srgbClr val="F8F8F8"/>
              </a:solidFill>
              <a:effectLst>
                <a:outerShdw blurRad="25400" algn="tl" rotWithShape="0">
                  <a:srgbClr val="000000">
                    <a:alpha val="43000"/>
                  </a:srgbClr>
                </a:outerShdw>
              </a:effectLst>
            </a:endParaRPr>
          </a:p>
        </p:txBody>
      </p:sp>
      <p:graphicFrame>
        <p:nvGraphicFramePr>
          <p:cNvPr id="5" name="Diagram 4"/>
          <p:cNvGraphicFramePr/>
          <p:nvPr>
            <p:extLst>
              <p:ext uri="{D42A27DB-BD31-4B8C-83A1-F6EECF244321}">
                <p14:modId xmlns:p14="http://schemas.microsoft.com/office/powerpoint/2010/main" val="4000304431"/>
              </p:ext>
            </p:extLst>
          </p:nvPr>
        </p:nvGraphicFramePr>
        <p:xfrm>
          <a:off x="683568" y="1397000"/>
          <a:ext cx="7992888" cy="4064000"/>
        </p:xfrm>
        <a:graphic>
          <a:graphicData uri="http://schemas.openxmlformats.org/drawingml/2006/diagram">
            <dgm:relIds xmlns:dgm="http://schemas.openxmlformats.org/drawingml/2006/diagram" xmlns:r="http://schemas.openxmlformats.org/officeDocument/2006/relationships" r:dm="rId2" r:lo="rId3" r:qs="rId4" r:cs="rId5"/>
          </a:graphicData>
        </a:graphic>
      </p:graphicFrame>
    </p:spTree>
    <p:extLst>
      <p:ext uri="{BB962C8B-B14F-4D97-AF65-F5344CB8AC3E}">
        <p14:creationId xmlns:p14="http://schemas.microsoft.com/office/powerpoint/2010/main" val="696540632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1400">
        <p14:doors dir="vert"/>
      </p:transition>
    </mc:Choice>
    <mc:Fallback xmlns="">
      <p:transition spd="slow">
        <p:fade/>
      </p:transition>
    </mc:Fallback>
  </mc:AlternateContent>
  <p:timing>
    <p:tnLst>
      <p:par>
        <p:cTn id="1" dur="indefinite" restart="never" nodeType="tmRoot"/>
      </p:par>
    </p:tnLst>
  </p:timing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5" name="TextovéPole 4"/>
          <p:cNvSpPr txBox="1"/>
          <p:nvPr/>
        </p:nvSpPr>
        <p:spPr>
          <a:xfrm>
            <a:off x="992707" y="1196752"/>
            <a:ext cx="7200800" cy="4893647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2400" u="sng" dirty="0" smtClean="0">
                <a:latin typeface="Verdana" pitchFamily="34" charset="0"/>
                <a:ea typeface="Verdana" pitchFamily="34" charset="0"/>
                <a:cs typeface="Verdana" pitchFamily="34" charset="0"/>
              </a:rPr>
              <a:t>PŘEDSTAVENÍ PROFESE</a:t>
            </a:r>
          </a:p>
          <a:p>
            <a:endParaRPr lang="cs-CZ" sz="2400" dirty="0" smtClean="0">
              <a:latin typeface="Verdana" pitchFamily="34" charset="0"/>
              <a:ea typeface="Verdana" pitchFamily="34" charset="0"/>
              <a:cs typeface="Verdana" pitchFamily="34" charset="0"/>
            </a:endParaRPr>
          </a:p>
          <a:p>
            <a:pPr marL="342900" indent="-342900">
              <a:buFont typeface="Wingdings" pitchFamily="2" charset="2"/>
              <a:buChar char="q"/>
            </a:pPr>
            <a:r>
              <a:rPr lang="cs-CZ" sz="2400" dirty="0" smtClean="0">
                <a:latin typeface="Verdana" pitchFamily="34" charset="0"/>
                <a:ea typeface="Verdana" pitchFamily="34" charset="0"/>
                <a:cs typeface="Verdana" pitchFamily="34" charset="0"/>
              </a:rPr>
              <a:t> ZODPOVĚDNÁ OSOBA ZA PRÁCI REDAKCE NOVIN, ČASOPISŮ I JINÝCH MASMÉDIÍ</a:t>
            </a:r>
          </a:p>
          <a:p>
            <a:pPr marL="342900" indent="-342900">
              <a:buFont typeface="Wingdings" pitchFamily="2" charset="2"/>
              <a:buChar char="q"/>
            </a:pPr>
            <a:endParaRPr lang="cs-CZ" sz="2400" dirty="0">
              <a:latin typeface="Verdana" pitchFamily="34" charset="0"/>
              <a:ea typeface="Verdana" pitchFamily="34" charset="0"/>
              <a:cs typeface="Verdana" pitchFamily="34" charset="0"/>
            </a:endParaRPr>
          </a:p>
          <a:p>
            <a:pPr marL="342900" indent="-342900">
              <a:buFont typeface="Wingdings" pitchFamily="2" charset="2"/>
              <a:buChar char="q"/>
            </a:pPr>
            <a:r>
              <a:rPr lang="cs-CZ" sz="2400" dirty="0" smtClean="0">
                <a:latin typeface="Verdana" pitchFamily="34" charset="0"/>
                <a:ea typeface="Verdana" pitchFamily="34" charset="0"/>
                <a:cs typeface="Verdana" pitchFamily="34" charset="0"/>
              </a:rPr>
              <a:t>KLÍČOVÁ FUNKCE V TIŠTĚNÝCH MÉDIÍCH</a:t>
            </a:r>
          </a:p>
          <a:p>
            <a:pPr marL="342900" indent="-342900">
              <a:buFont typeface="Wingdings" pitchFamily="2" charset="2"/>
              <a:buChar char="q"/>
            </a:pPr>
            <a:endParaRPr lang="cs-CZ" sz="2400" dirty="0">
              <a:latin typeface="Verdana" pitchFamily="34" charset="0"/>
              <a:ea typeface="Verdana" pitchFamily="34" charset="0"/>
              <a:cs typeface="Verdana" pitchFamily="34" charset="0"/>
            </a:endParaRPr>
          </a:p>
          <a:p>
            <a:pPr marL="342900" indent="-342900">
              <a:buFont typeface="Wingdings" pitchFamily="2" charset="2"/>
              <a:buChar char="q"/>
            </a:pPr>
            <a:r>
              <a:rPr lang="cs-CZ" sz="2400" dirty="0" smtClean="0">
                <a:latin typeface="Verdana" pitchFamily="34" charset="0"/>
                <a:ea typeface="Verdana" pitchFamily="34" charset="0"/>
                <a:cs typeface="Verdana" pitchFamily="34" charset="0"/>
              </a:rPr>
              <a:t>ZKUŠENÝ ČLOVĚK S PRAXÍ V OBORU</a:t>
            </a:r>
          </a:p>
          <a:p>
            <a:pPr marL="342900" indent="-342900">
              <a:buFont typeface="Wingdings" pitchFamily="2" charset="2"/>
              <a:buChar char="q"/>
            </a:pPr>
            <a:endParaRPr lang="cs-CZ" sz="2400" dirty="0">
              <a:latin typeface="Verdana" pitchFamily="34" charset="0"/>
              <a:ea typeface="Verdana" pitchFamily="34" charset="0"/>
              <a:cs typeface="Verdana" pitchFamily="34" charset="0"/>
            </a:endParaRPr>
          </a:p>
          <a:p>
            <a:pPr marL="342900" indent="-342900">
              <a:buFont typeface="Wingdings" pitchFamily="2" charset="2"/>
              <a:buChar char="q"/>
            </a:pPr>
            <a:r>
              <a:rPr lang="cs-CZ" sz="2400" dirty="0" smtClean="0">
                <a:latin typeface="Verdana" pitchFamily="34" charset="0"/>
                <a:ea typeface="Verdana" pitchFamily="34" charset="0"/>
                <a:cs typeface="Verdana" pitchFamily="34" charset="0"/>
              </a:rPr>
              <a:t>VYSOKOŠKOLSKÉ VZDĚLÁNÍ</a:t>
            </a:r>
          </a:p>
          <a:p>
            <a:pPr marL="342900" indent="-342900">
              <a:buFont typeface="Wingdings" pitchFamily="2" charset="2"/>
              <a:buChar char="q"/>
            </a:pPr>
            <a:endParaRPr lang="cs-CZ" sz="2400" dirty="0">
              <a:latin typeface="Verdana" pitchFamily="34" charset="0"/>
              <a:ea typeface="Verdana" pitchFamily="34" charset="0"/>
              <a:cs typeface="Verdana" pitchFamily="34" charset="0"/>
            </a:endParaRPr>
          </a:p>
          <a:p>
            <a:pPr marL="342900" indent="-342900">
              <a:buFont typeface="Wingdings" pitchFamily="2" charset="2"/>
              <a:buChar char="q"/>
            </a:pPr>
            <a:r>
              <a:rPr lang="cs-CZ" sz="2400" dirty="0" smtClean="0">
                <a:latin typeface="Verdana" pitchFamily="34" charset="0"/>
                <a:ea typeface="Verdana" pitchFamily="34" charset="0"/>
                <a:cs typeface="Verdana" pitchFamily="34" charset="0"/>
              </a:rPr>
              <a:t>ŘÍDÍCÍ A ROZHODOVACÍ SCHOPNOSTI</a:t>
            </a:r>
            <a:endParaRPr lang="cs-CZ" sz="2400" dirty="0">
              <a:latin typeface="Verdana" pitchFamily="34" charset="0"/>
              <a:ea typeface="Verdana" pitchFamily="34" charset="0"/>
              <a:cs typeface="Verdana" pitchFamily="34" charset="0"/>
            </a:endParaRPr>
          </a:p>
          <a:p>
            <a:endParaRPr lang="cs-CZ" sz="2400" dirty="0">
              <a:latin typeface="Verdana" pitchFamily="34" charset="0"/>
              <a:ea typeface="Verdana" pitchFamily="34" charset="0"/>
              <a:cs typeface="Verdana" pitchFamily="34" charset="0"/>
            </a:endParaRPr>
          </a:p>
        </p:txBody>
      </p:sp>
    </p:spTree>
    <p:extLst>
      <p:ext uri="{BB962C8B-B14F-4D97-AF65-F5344CB8AC3E}">
        <p14:creationId xmlns:p14="http://schemas.microsoft.com/office/powerpoint/2010/main" val="3388801258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1400">
        <p14:doors dir="vert"/>
      </p:transition>
    </mc:Choice>
    <mc:Fallback xmlns="">
      <p:transition spd="slow">
        <p:fade/>
      </p:transition>
    </mc:Fallback>
  </mc:AlternateContent>
  <p:timing>
    <p:tnLst>
      <p:par>
        <p:cTn id="1" dur="indefinite" restart="never" nodeType="tmRoot"/>
      </p:par>
    </p:tnLst>
  </p:timing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1026" name="Picture 2"/>
          <p:cNvPicPr>
            <a:picLocks noChangeAspect="1" noChangeArrowheads="1"/>
          </p:cNvPicPr>
          <p:nvPr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6300192" y="188641"/>
            <a:ext cx="2561129" cy="2996144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  <p:sp>
        <p:nvSpPr>
          <p:cNvPr id="5" name="TextovéPole 4"/>
          <p:cNvSpPr txBox="1"/>
          <p:nvPr/>
        </p:nvSpPr>
        <p:spPr>
          <a:xfrm>
            <a:off x="827584" y="1196752"/>
            <a:ext cx="5400600" cy="341632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marL="342900" indent="-342900">
              <a:buFont typeface="Wingdings" pitchFamily="2" charset="2"/>
              <a:buChar char="q"/>
            </a:pPr>
            <a:r>
              <a:rPr lang="cs-CZ" sz="2400" dirty="0" smtClean="0">
                <a:latin typeface="Verdana" pitchFamily="34" charset="0"/>
                <a:ea typeface="Verdana" pitchFamily="34" charset="0"/>
                <a:cs typeface="Verdana" pitchFamily="34" charset="0"/>
              </a:rPr>
              <a:t> VOLEN KOMISÍ SESTAVENOU VYDAVATELEM ČASOPISU </a:t>
            </a:r>
          </a:p>
          <a:p>
            <a:pPr marL="342900" indent="-342900">
              <a:buFont typeface="Wingdings" pitchFamily="2" charset="2"/>
              <a:buChar char="q"/>
            </a:pPr>
            <a:endParaRPr lang="cs-CZ" sz="2400" dirty="0">
              <a:latin typeface="Verdana" pitchFamily="34" charset="0"/>
              <a:ea typeface="Verdana" pitchFamily="34" charset="0"/>
              <a:cs typeface="Verdana" pitchFamily="34" charset="0"/>
            </a:endParaRPr>
          </a:p>
          <a:p>
            <a:pPr marL="342900" indent="-342900">
              <a:buFont typeface="Wingdings" pitchFamily="2" charset="2"/>
              <a:buChar char="q"/>
            </a:pPr>
            <a:r>
              <a:rPr lang="cs-CZ" sz="2400" dirty="0" smtClean="0">
                <a:latin typeface="Verdana" pitchFamily="34" charset="0"/>
                <a:ea typeface="Verdana" pitchFamily="34" charset="0"/>
                <a:cs typeface="Verdana" pitchFamily="34" charset="0"/>
              </a:rPr>
              <a:t>DŮVĚRYHODNÁ OSOBA</a:t>
            </a:r>
          </a:p>
          <a:p>
            <a:pPr marL="342900" indent="-342900">
              <a:buFont typeface="Wingdings" pitchFamily="2" charset="2"/>
              <a:buChar char="q"/>
            </a:pPr>
            <a:endParaRPr lang="cs-CZ" sz="2400" dirty="0">
              <a:latin typeface="Verdana" pitchFamily="34" charset="0"/>
              <a:ea typeface="Verdana" pitchFamily="34" charset="0"/>
              <a:cs typeface="Verdana" pitchFamily="34" charset="0"/>
            </a:endParaRPr>
          </a:p>
          <a:p>
            <a:pPr marL="342900" indent="-342900">
              <a:buFont typeface="Wingdings" pitchFamily="2" charset="2"/>
              <a:buChar char="q"/>
            </a:pPr>
            <a:r>
              <a:rPr lang="cs-CZ" sz="2400" dirty="0" smtClean="0">
                <a:latin typeface="Verdana" pitchFamily="34" charset="0"/>
                <a:ea typeface="Verdana" pitchFamily="34" charset="0"/>
                <a:cs typeface="Verdana" pitchFamily="34" charset="0"/>
              </a:rPr>
              <a:t>U AKADEMICKÝCH ČASOPISŮ ROZHODUJE NA ZÁKLADĚ ROZHODNUTÍ RECENZENTŮ O PUBLIKOVÁNÍ RUKOPISU</a:t>
            </a:r>
            <a:endParaRPr lang="cs-CZ" sz="2400" dirty="0">
              <a:latin typeface="Verdana" pitchFamily="34" charset="0"/>
              <a:ea typeface="Verdana" pitchFamily="34" charset="0"/>
              <a:cs typeface="Verdana" pitchFamily="34" charset="0"/>
            </a:endParaRPr>
          </a:p>
        </p:txBody>
      </p:sp>
      <p:sp>
        <p:nvSpPr>
          <p:cNvPr id="8" name="TextovéPole 7"/>
          <p:cNvSpPr txBox="1"/>
          <p:nvPr/>
        </p:nvSpPr>
        <p:spPr>
          <a:xfrm>
            <a:off x="971600" y="5085184"/>
            <a:ext cx="6264696" cy="954107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ctr"/>
            <a:r>
              <a:rPr lang="cs-CZ" sz="2800" dirty="0" smtClean="0">
                <a:solidFill>
                  <a:srgbClr val="FF0000"/>
                </a:solidFill>
                <a:latin typeface="Verdana" pitchFamily="34" charset="0"/>
                <a:ea typeface="Verdana" pitchFamily="34" charset="0"/>
                <a:cs typeface="Verdana" pitchFamily="34" charset="0"/>
              </a:rPr>
              <a:t>VÍŠ, CO VŠE PATŘÍ K NÁPLNI PRÁCE ŠÉFREDAKTORA?</a:t>
            </a:r>
            <a:endParaRPr lang="cs-CZ" sz="2800" dirty="0">
              <a:solidFill>
                <a:srgbClr val="FF0000"/>
              </a:solidFill>
              <a:latin typeface="Verdana" pitchFamily="34" charset="0"/>
              <a:ea typeface="Verdana" pitchFamily="34" charset="0"/>
              <a:cs typeface="Verdana" pitchFamily="34" charset="0"/>
            </a:endParaRPr>
          </a:p>
        </p:txBody>
      </p:sp>
    </p:spTree>
    <p:extLst>
      <p:ext uri="{BB962C8B-B14F-4D97-AF65-F5344CB8AC3E}">
        <p14:creationId xmlns:p14="http://schemas.microsoft.com/office/powerpoint/2010/main" val="2610628570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1400">
        <p14:doors dir="vert"/>
      </p:transition>
    </mc:Choice>
    <mc:Fallback xmlns="">
      <p:transition spd="slow">
        <p:fade/>
      </p:transition>
    </mc:Fallback>
  </mc:AlternateContent>
  <p:timing>
    <p:tnLst>
      <p:par>
        <p:cTn id="1" dur="indefinite" restart="never" nodeType="tmRoot"/>
      </p:par>
    </p:tnLst>
  </p:timing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TextovéPole 3"/>
          <p:cNvSpPr txBox="1"/>
          <p:nvPr/>
        </p:nvSpPr>
        <p:spPr>
          <a:xfrm>
            <a:off x="1259632" y="1748230"/>
            <a:ext cx="7056784" cy="4154984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marL="342900" indent="-342900">
              <a:buFont typeface="Wingdings" pitchFamily="2" charset="2"/>
              <a:buChar char="v"/>
            </a:pPr>
            <a:r>
              <a:rPr lang="cs-CZ" sz="2400" dirty="0" smtClean="0">
                <a:solidFill>
                  <a:srgbClr val="FF0000"/>
                </a:solidFill>
                <a:latin typeface="Verdana" pitchFamily="34" charset="0"/>
                <a:ea typeface="Verdana" pitchFamily="34" charset="0"/>
                <a:cs typeface="Verdana" pitchFamily="34" charset="0"/>
              </a:rPr>
              <a:t> </a:t>
            </a:r>
            <a:r>
              <a:rPr lang="cs-CZ" sz="2400" b="1" dirty="0" smtClean="0">
                <a:solidFill>
                  <a:srgbClr val="FF0000"/>
                </a:solidFill>
                <a:latin typeface="Verdana" pitchFamily="34" charset="0"/>
                <a:ea typeface="Verdana" pitchFamily="34" charset="0"/>
                <a:cs typeface="Verdana" pitchFamily="34" charset="0"/>
              </a:rPr>
              <a:t>ŘÍDÍ REDAKČNÍ PORADY</a:t>
            </a:r>
          </a:p>
          <a:p>
            <a:pPr marL="342900" indent="-342900">
              <a:buFont typeface="Wingdings" pitchFamily="2" charset="2"/>
              <a:buChar char="v"/>
            </a:pPr>
            <a:endParaRPr lang="cs-CZ" sz="2400" b="1" dirty="0">
              <a:solidFill>
                <a:srgbClr val="FF0000"/>
              </a:solidFill>
              <a:latin typeface="Verdana" pitchFamily="34" charset="0"/>
              <a:ea typeface="Verdana" pitchFamily="34" charset="0"/>
              <a:cs typeface="Verdana" pitchFamily="34" charset="0"/>
            </a:endParaRPr>
          </a:p>
          <a:p>
            <a:pPr marL="342900" indent="-342900">
              <a:buFont typeface="Wingdings" pitchFamily="2" charset="2"/>
              <a:buChar char="v"/>
            </a:pPr>
            <a:r>
              <a:rPr lang="cs-CZ" sz="2400" b="1" dirty="0" smtClean="0">
                <a:solidFill>
                  <a:srgbClr val="FF0000"/>
                </a:solidFill>
                <a:latin typeface="Verdana" pitchFamily="34" charset="0"/>
                <a:ea typeface="Verdana" pitchFamily="34" charset="0"/>
                <a:cs typeface="Verdana" pitchFamily="34" charset="0"/>
              </a:rPr>
              <a:t>VYBÍRÁ ČLÁNKY K PUBLIKOVÁNÍ</a:t>
            </a:r>
          </a:p>
          <a:p>
            <a:pPr marL="342900" indent="-342900">
              <a:buFont typeface="Wingdings" pitchFamily="2" charset="2"/>
              <a:buChar char="v"/>
            </a:pPr>
            <a:endParaRPr lang="cs-CZ" sz="2400" b="1" dirty="0">
              <a:solidFill>
                <a:srgbClr val="FF0000"/>
              </a:solidFill>
              <a:latin typeface="Verdana" pitchFamily="34" charset="0"/>
              <a:ea typeface="Verdana" pitchFamily="34" charset="0"/>
              <a:cs typeface="Verdana" pitchFamily="34" charset="0"/>
            </a:endParaRPr>
          </a:p>
          <a:p>
            <a:pPr marL="342900" indent="-342900">
              <a:buFont typeface="Wingdings" pitchFamily="2" charset="2"/>
              <a:buChar char="v"/>
            </a:pPr>
            <a:r>
              <a:rPr lang="cs-CZ" sz="2400" b="1" dirty="0" smtClean="0">
                <a:solidFill>
                  <a:srgbClr val="FF0000"/>
                </a:solidFill>
                <a:latin typeface="Verdana" pitchFamily="34" charset="0"/>
                <a:ea typeface="Verdana" pitchFamily="34" charset="0"/>
                <a:cs typeface="Verdana" pitchFamily="34" charset="0"/>
              </a:rPr>
              <a:t>ZADÁVÁ TÉMATA REDAKTORŮM</a:t>
            </a:r>
          </a:p>
          <a:p>
            <a:pPr marL="342900" indent="-342900">
              <a:buFont typeface="Wingdings" pitchFamily="2" charset="2"/>
              <a:buChar char="v"/>
            </a:pPr>
            <a:endParaRPr lang="cs-CZ" sz="2400" b="1" dirty="0">
              <a:solidFill>
                <a:srgbClr val="FF0000"/>
              </a:solidFill>
              <a:latin typeface="Verdana" pitchFamily="34" charset="0"/>
              <a:ea typeface="Verdana" pitchFamily="34" charset="0"/>
              <a:cs typeface="Verdana" pitchFamily="34" charset="0"/>
            </a:endParaRPr>
          </a:p>
          <a:p>
            <a:pPr marL="342900" indent="-342900">
              <a:buFont typeface="Wingdings" pitchFamily="2" charset="2"/>
              <a:buChar char="v"/>
            </a:pPr>
            <a:r>
              <a:rPr lang="cs-CZ" sz="2400" b="1" dirty="0" smtClean="0">
                <a:solidFill>
                  <a:srgbClr val="FF0000"/>
                </a:solidFill>
                <a:latin typeface="Verdana" pitchFamily="34" charset="0"/>
                <a:ea typeface="Verdana" pitchFamily="34" charset="0"/>
                <a:cs typeface="Verdana" pitchFamily="34" charset="0"/>
              </a:rPr>
              <a:t>DOHLÍŽÍ NA PLNĚNÍ ČASOVÉHO HARMONOGRAMU</a:t>
            </a:r>
          </a:p>
          <a:p>
            <a:pPr marL="342900" indent="-342900">
              <a:buFont typeface="Wingdings" pitchFamily="2" charset="2"/>
              <a:buChar char="v"/>
            </a:pPr>
            <a:endParaRPr lang="cs-CZ" sz="2400" b="1" dirty="0">
              <a:solidFill>
                <a:srgbClr val="FF0000"/>
              </a:solidFill>
              <a:latin typeface="Verdana" pitchFamily="34" charset="0"/>
              <a:ea typeface="Verdana" pitchFamily="34" charset="0"/>
              <a:cs typeface="Verdana" pitchFamily="34" charset="0"/>
            </a:endParaRPr>
          </a:p>
          <a:p>
            <a:pPr marL="342900" indent="-342900">
              <a:buFont typeface="Wingdings" pitchFamily="2" charset="2"/>
              <a:buChar char="v"/>
            </a:pPr>
            <a:r>
              <a:rPr lang="cs-CZ" sz="2400" b="1" dirty="0" smtClean="0">
                <a:solidFill>
                  <a:srgbClr val="FF0000"/>
                </a:solidFill>
                <a:latin typeface="Verdana" pitchFamily="34" charset="0"/>
                <a:ea typeface="Verdana" pitchFamily="34" charset="0"/>
                <a:cs typeface="Verdana" pitchFamily="34" charset="0"/>
              </a:rPr>
              <a:t>KONTROLUJE TECHNICKÉ PRÁCE PŘI VYDÁVÁNÍ PERIODIK</a:t>
            </a:r>
            <a:endParaRPr lang="cs-CZ" sz="2400" b="1" dirty="0">
              <a:solidFill>
                <a:srgbClr val="FF0000"/>
              </a:solidFill>
              <a:latin typeface="Verdana" pitchFamily="34" charset="0"/>
              <a:ea typeface="Verdana" pitchFamily="34" charset="0"/>
              <a:cs typeface="Verdana" pitchFamily="34" charset="0"/>
            </a:endParaRPr>
          </a:p>
        </p:txBody>
      </p:sp>
      <p:sp>
        <p:nvSpPr>
          <p:cNvPr id="5" name="Obdélník 4"/>
          <p:cNvSpPr/>
          <p:nvPr/>
        </p:nvSpPr>
        <p:spPr>
          <a:xfrm>
            <a:off x="1907704" y="476672"/>
            <a:ext cx="7140096" cy="923330"/>
          </a:xfrm>
          <a:prstGeom prst="rect">
            <a:avLst/>
          </a:prstGeom>
          <a:noFill/>
        </p:spPr>
        <p:txBody>
          <a:bodyPr wrap="none" lIns="91440" tIns="45720" rIns="91440" bIns="45720">
            <a:spAutoFit/>
          </a:bodyPr>
          <a:lstStyle/>
          <a:p>
            <a:pPr algn="ctr"/>
            <a:r>
              <a:rPr lang="cs-CZ" sz="5400" b="1" dirty="0" smtClean="0">
                <a:ln w="900" cmpd="sng">
                  <a:solidFill>
                    <a:schemeClr val="accent1">
                      <a:satMod val="190000"/>
                      <a:alpha val="55000"/>
                    </a:schemeClr>
                  </a:solidFill>
                  <a:prstDash val="solid"/>
                </a:ln>
                <a:solidFill>
                  <a:schemeClr val="accent1">
                    <a:satMod val="200000"/>
                    <a:tint val="3000"/>
                  </a:schemeClr>
                </a:solidFill>
                <a:effectLst>
                  <a:innerShdw blurRad="101600" dist="76200" dir="5400000">
                    <a:schemeClr val="accent1">
                      <a:satMod val="190000"/>
                      <a:tint val="100000"/>
                      <a:alpha val="74000"/>
                    </a:schemeClr>
                  </a:innerShdw>
                </a:effectLst>
              </a:rPr>
              <a:t>HLAVNÍ ČINNOSTI</a:t>
            </a:r>
            <a:endParaRPr lang="cs-CZ" sz="5400" b="1" cap="none" spc="0" dirty="0">
              <a:ln w="900" cmpd="sng">
                <a:solidFill>
                  <a:schemeClr val="accent1">
                    <a:satMod val="190000"/>
                    <a:alpha val="55000"/>
                  </a:schemeClr>
                </a:solidFill>
                <a:prstDash val="solid"/>
              </a:ln>
              <a:solidFill>
                <a:schemeClr val="accent1">
                  <a:satMod val="200000"/>
                  <a:tint val="3000"/>
                </a:schemeClr>
              </a:solidFill>
              <a:effectLst>
                <a:innerShdw blurRad="101600" dist="76200" dir="5400000">
                  <a:schemeClr val="accent1">
                    <a:satMod val="190000"/>
                    <a:tint val="100000"/>
                    <a:alpha val="74000"/>
                  </a:schemeClr>
                </a:innerShdw>
              </a:effectLst>
            </a:endParaRPr>
          </a:p>
        </p:txBody>
      </p:sp>
    </p:spTree>
    <p:extLst>
      <p:ext uri="{BB962C8B-B14F-4D97-AF65-F5344CB8AC3E}">
        <p14:creationId xmlns:p14="http://schemas.microsoft.com/office/powerpoint/2010/main" val="3456235145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1400">
        <p14:doors dir="vert"/>
      </p:transition>
    </mc:Choice>
    <mc:Fallback xmlns="">
      <p:transition spd="slow">
        <p:fade/>
      </p:transition>
    </mc:Fallback>
  </mc:AlternateContent>
  <p:timing>
    <p:tnLst>
      <p:par>
        <p:cTn id="1" dur="indefinite" restart="never" nodeType="tmRoot"/>
      </p:par>
    </p:tnLst>
  </p:timing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6" name="Obdélník 5"/>
          <p:cNvSpPr/>
          <p:nvPr/>
        </p:nvSpPr>
        <p:spPr>
          <a:xfrm>
            <a:off x="2230674" y="735087"/>
            <a:ext cx="4809330" cy="769441"/>
          </a:xfrm>
          <a:prstGeom prst="rect">
            <a:avLst/>
          </a:prstGeom>
          <a:noFill/>
        </p:spPr>
        <p:txBody>
          <a:bodyPr wrap="none" lIns="91440" tIns="45720" rIns="91440" bIns="45720">
            <a:spAutoFit/>
          </a:bodyPr>
          <a:lstStyle/>
          <a:p>
            <a:pPr algn="ctr"/>
            <a:r>
              <a:rPr lang="cs-CZ" sz="4400" b="1" cap="none" spc="0" dirty="0" smtClean="0">
                <a:ln w="900" cmpd="sng">
                  <a:solidFill>
                    <a:schemeClr val="accent1">
                      <a:satMod val="190000"/>
                      <a:alpha val="55000"/>
                    </a:schemeClr>
                  </a:solidFill>
                  <a:prstDash val="solid"/>
                </a:ln>
                <a:solidFill>
                  <a:schemeClr val="accent1">
                    <a:satMod val="200000"/>
                    <a:tint val="3000"/>
                  </a:schemeClr>
                </a:solidFill>
                <a:effectLst>
                  <a:innerShdw blurRad="101600" dist="76200" dir="5400000">
                    <a:schemeClr val="accent1">
                      <a:satMod val="190000"/>
                      <a:tint val="100000"/>
                      <a:alpha val="74000"/>
                    </a:schemeClr>
                  </a:innerShdw>
                </a:effectLst>
                <a:latin typeface="Verdana" pitchFamily="34" charset="0"/>
                <a:ea typeface="Verdana" pitchFamily="34" charset="0"/>
                <a:cs typeface="Verdana" pitchFamily="34" charset="0"/>
              </a:rPr>
              <a:t>ÚKOLY ČEKAJÍ</a:t>
            </a:r>
            <a:endParaRPr lang="cs-CZ" sz="4400" b="1" cap="none" spc="0" dirty="0">
              <a:ln w="900" cmpd="sng">
                <a:solidFill>
                  <a:schemeClr val="accent1">
                    <a:satMod val="190000"/>
                    <a:alpha val="55000"/>
                  </a:schemeClr>
                </a:solidFill>
                <a:prstDash val="solid"/>
              </a:ln>
              <a:solidFill>
                <a:schemeClr val="accent1">
                  <a:satMod val="200000"/>
                  <a:tint val="3000"/>
                </a:schemeClr>
              </a:solidFill>
              <a:effectLst>
                <a:innerShdw blurRad="101600" dist="76200" dir="5400000">
                  <a:schemeClr val="accent1">
                    <a:satMod val="190000"/>
                    <a:tint val="100000"/>
                    <a:alpha val="74000"/>
                  </a:schemeClr>
                </a:innerShdw>
              </a:effectLst>
              <a:latin typeface="Verdana" pitchFamily="34" charset="0"/>
              <a:ea typeface="Verdana" pitchFamily="34" charset="0"/>
              <a:cs typeface="Verdana" pitchFamily="34" charset="0"/>
            </a:endParaRPr>
          </a:p>
        </p:txBody>
      </p:sp>
      <p:pic>
        <p:nvPicPr>
          <p:cNvPr id="2050" name="Picture 2"/>
          <p:cNvPicPr>
            <a:picLocks noChangeAspect="1" noChangeArrowheads="1"/>
          </p:cNvPicPr>
          <p:nvPr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7164288" y="735088"/>
            <a:ext cx="1734126" cy="2981944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  <p:sp>
        <p:nvSpPr>
          <p:cNvPr id="7" name="TextovéPole 6"/>
          <p:cNvSpPr txBox="1"/>
          <p:nvPr/>
        </p:nvSpPr>
        <p:spPr>
          <a:xfrm>
            <a:off x="683568" y="2219489"/>
            <a:ext cx="6341272" cy="347787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marL="457200" indent="-457200">
              <a:buAutoNum type="arabicPeriod"/>
            </a:pPr>
            <a:r>
              <a:rPr lang="cs-CZ" sz="2800" b="1" dirty="0" smtClean="0">
                <a:solidFill>
                  <a:srgbClr val="FF0000"/>
                </a:solidFill>
                <a:latin typeface="Verdana" pitchFamily="34" charset="0"/>
                <a:ea typeface="Verdana" pitchFamily="34" charset="0"/>
                <a:cs typeface="Verdana" pitchFamily="34" charset="0"/>
              </a:rPr>
              <a:t>Co vlastně vytvoří šéfredaktor, když napíše </a:t>
            </a:r>
            <a:r>
              <a:rPr lang="cs-CZ" sz="2800" b="1" dirty="0" err="1" smtClean="0">
                <a:solidFill>
                  <a:srgbClr val="FF0000"/>
                </a:solidFill>
                <a:latin typeface="Verdana" pitchFamily="34" charset="0"/>
                <a:ea typeface="Verdana" pitchFamily="34" charset="0"/>
                <a:cs typeface="Verdana" pitchFamily="34" charset="0"/>
              </a:rPr>
              <a:t>editorial</a:t>
            </a:r>
            <a:r>
              <a:rPr lang="cs-CZ" sz="2800" b="1" dirty="0" smtClean="0">
                <a:solidFill>
                  <a:srgbClr val="FF0000"/>
                </a:solidFill>
                <a:latin typeface="Verdana" pitchFamily="34" charset="0"/>
                <a:ea typeface="Verdana" pitchFamily="34" charset="0"/>
                <a:cs typeface="Verdana" pitchFamily="34" charset="0"/>
              </a:rPr>
              <a:t>?</a:t>
            </a:r>
          </a:p>
          <a:p>
            <a:pPr marL="457200" indent="-457200">
              <a:buAutoNum type="arabicPeriod"/>
            </a:pPr>
            <a:endParaRPr lang="cs-CZ" sz="2400" b="1" dirty="0">
              <a:solidFill>
                <a:srgbClr val="FF0000"/>
              </a:solidFill>
              <a:latin typeface="Verdana" pitchFamily="34" charset="0"/>
              <a:ea typeface="Verdana" pitchFamily="34" charset="0"/>
              <a:cs typeface="Verdana" pitchFamily="34" charset="0"/>
            </a:endParaRPr>
          </a:p>
          <a:p>
            <a:pPr marL="457200" indent="-457200">
              <a:buAutoNum type="arabicPeriod"/>
            </a:pPr>
            <a:r>
              <a:rPr lang="cs-CZ" sz="2800" b="1" dirty="0" smtClean="0">
                <a:solidFill>
                  <a:srgbClr val="FF0000"/>
                </a:solidFill>
                <a:latin typeface="Verdana" pitchFamily="34" charset="0"/>
                <a:ea typeface="Verdana" pitchFamily="34" charset="0"/>
                <a:cs typeface="Verdana" pitchFamily="34" charset="0"/>
              </a:rPr>
              <a:t>Co všechno uvede do tiráže?</a:t>
            </a:r>
          </a:p>
          <a:p>
            <a:pPr marL="457200" indent="-457200">
              <a:buAutoNum type="arabicPeriod"/>
            </a:pPr>
            <a:endParaRPr lang="cs-CZ" sz="2800" b="1" dirty="0">
              <a:solidFill>
                <a:srgbClr val="FF0000"/>
              </a:solidFill>
              <a:latin typeface="Verdana" pitchFamily="34" charset="0"/>
              <a:ea typeface="Verdana" pitchFamily="34" charset="0"/>
              <a:cs typeface="Verdana" pitchFamily="34" charset="0"/>
            </a:endParaRPr>
          </a:p>
          <a:p>
            <a:pPr marL="457200" indent="-457200">
              <a:buAutoNum type="arabicPeriod"/>
            </a:pPr>
            <a:r>
              <a:rPr lang="cs-CZ" sz="2800" b="1" dirty="0" smtClean="0">
                <a:solidFill>
                  <a:srgbClr val="FF0000"/>
                </a:solidFill>
                <a:latin typeface="Verdana" pitchFamily="34" charset="0"/>
                <a:ea typeface="Verdana" pitchFamily="34" charset="0"/>
                <a:cs typeface="Verdana" pitchFamily="34" charset="0"/>
              </a:rPr>
              <a:t>Koho si představíš pod recenzentem</a:t>
            </a:r>
            <a:r>
              <a:rPr lang="cs-CZ" sz="2400" b="1" dirty="0" smtClean="0">
                <a:solidFill>
                  <a:srgbClr val="FF0000"/>
                </a:solidFill>
                <a:latin typeface="Verdana" pitchFamily="34" charset="0"/>
                <a:ea typeface="Verdana" pitchFamily="34" charset="0"/>
                <a:cs typeface="Verdana" pitchFamily="34" charset="0"/>
              </a:rPr>
              <a:t>?</a:t>
            </a:r>
          </a:p>
        </p:txBody>
      </p:sp>
    </p:spTree>
    <p:extLst>
      <p:ext uri="{BB962C8B-B14F-4D97-AF65-F5344CB8AC3E}">
        <p14:creationId xmlns:p14="http://schemas.microsoft.com/office/powerpoint/2010/main" val="3600914846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1600">
        <p14:gallery dir="l"/>
      </p:transition>
    </mc:Choice>
    <mc:Fallback xmlns="">
      <p:transition spd="slow">
        <p:fade/>
      </p:transition>
    </mc:Fallback>
  </mc:AlternateContent>
  <p:timing>
    <p:tnLst>
      <p:par>
        <p:cTn id="1" dur="indefinite" restart="never" nodeType="tmRoot"/>
      </p:par>
    </p:tnLst>
  </p:timing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TextovéPole 3"/>
          <p:cNvSpPr txBox="1"/>
          <p:nvPr/>
        </p:nvSpPr>
        <p:spPr>
          <a:xfrm>
            <a:off x="755576" y="1052736"/>
            <a:ext cx="7560840" cy="483209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2800" u="sng" dirty="0" smtClean="0">
                <a:solidFill>
                  <a:srgbClr val="FF0000"/>
                </a:solidFill>
              </a:rPr>
              <a:t>PRACOVAL JSI SPRÁVNĚ?</a:t>
            </a:r>
          </a:p>
          <a:p>
            <a:endParaRPr lang="cs-CZ" sz="2800" dirty="0">
              <a:solidFill>
                <a:srgbClr val="FF0000"/>
              </a:solidFill>
            </a:endParaRPr>
          </a:p>
          <a:p>
            <a:pPr marL="514350" indent="-514350">
              <a:buAutoNum type="arabicPeriod"/>
            </a:pPr>
            <a:r>
              <a:rPr lang="cs-CZ" sz="2800" dirty="0" smtClean="0">
                <a:solidFill>
                  <a:srgbClr val="FF0000"/>
                </a:solidFill>
              </a:rPr>
              <a:t>VYTVOŘÍ ÚVODNÍK – MŮŽE V NĚM PSÁT O AKTUÁLNÍM DĚNÍ.</a:t>
            </a:r>
          </a:p>
          <a:p>
            <a:pPr marL="514350" indent="-514350">
              <a:buAutoNum type="arabicPeriod"/>
            </a:pPr>
            <a:endParaRPr lang="cs-CZ" sz="2800" dirty="0">
              <a:solidFill>
                <a:srgbClr val="FF0000"/>
              </a:solidFill>
            </a:endParaRPr>
          </a:p>
          <a:p>
            <a:pPr marL="514350" indent="-514350">
              <a:buAutoNum type="arabicPeriod"/>
            </a:pPr>
            <a:r>
              <a:rPr lang="cs-CZ" sz="2800" dirty="0" smtClean="0">
                <a:solidFill>
                  <a:srgbClr val="FF0000"/>
                </a:solidFill>
              </a:rPr>
              <a:t>TIRÁŽ UMÍSTÍ DO ZÁVĚRU TISKOVINY, BUDE OBSAHOVAT TECHNICKÉ A VYDAVATESLKÉ ÚDAJE</a:t>
            </a:r>
          </a:p>
          <a:p>
            <a:pPr marL="514350" indent="-514350">
              <a:buAutoNum type="arabicPeriod"/>
            </a:pPr>
            <a:endParaRPr lang="cs-CZ" sz="2800" dirty="0">
              <a:solidFill>
                <a:srgbClr val="FF0000"/>
              </a:solidFill>
            </a:endParaRPr>
          </a:p>
          <a:p>
            <a:pPr marL="514350" indent="-514350">
              <a:buAutoNum type="arabicPeriod"/>
            </a:pPr>
            <a:r>
              <a:rPr lang="cs-CZ" sz="2800" dirty="0" smtClean="0">
                <a:solidFill>
                  <a:srgbClr val="FF0000"/>
                </a:solidFill>
              </a:rPr>
              <a:t>JE TO VLASTNĚ HODNOTITEL VĚDECKÉHO NEBO UMĚLECKÉHO DÍLA </a:t>
            </a:r>
            <a:endParaRPr lang="cs-CZ" sz="2800" dirty="0">
              <a:solidFill>
                <a:srgbClr val="FF0000"/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2755930588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p14:dur="100">
        <p:cut/>
      </p:transition>
    </mc:Choice>
    <mc:Fallback xmlns="">
      <p:transition>
        <p:cut/>
      </p:transition>
    </mc:Fallback>
  </mc:AlternateContent>
  <p:timing>
    <p:tnLst>
      <p:par>
        <p:cTn id="1" dur="indefinite" restart="never" nodeType="tmRoot"/>
      </p:par>
    </p:tnLst>
  </p:timing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TextovéPole 3"/>
          <p:cNvSpPr txBox="1"/>
          <p:nvPr/>
        </p:nvSpPr>
        <p:spPr>
          <a:xfrm rot="10800000" flipH="1" flipV="1">
            <a:off x="467544" y="552744"/>
            <a:ext cx="8352927" cy="5109091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2800" b="1" u="sng" dirty="0" smtClean="0">
                <a:latin typeface="Verdana" pitchFamily="34" charset="0"/>
                <a:ea typeface="Verdana" pitchFamily="34" charset="0"/>
                <a:cs typeface="Verdana" pitchFamily="34" charset="0"/>
              </a:rPr>
              <a:t>Zdroje a prameny:</a:t>
            </a:r>
          </a:p>
          <a:p>
            <a:endParaRPr lang="cs-CZ" sz="2800" b="1" u="sng" dirty="0" smtClean="0">
              <a:latin typeface="Verdana" pitchFamily="34" charset="0"/>
              <a:ea typeface="Verdana" pitchFamily="34" charset="0"/>
              <a:cs typeface="Verdana" pitchFamily="34" charset="0"/>
            </a:endParaRPr>
          </a:p>
          <a:p>
            <a:r>
              <a:rPr lang="cs-CZ" sz="2800" dirty="0" smtClean="0">
                <a:latin typeface="Verdana" pitchFamily="34" charset="0"/>
                <a:ea typeface="Verdana" pitchFamily="34" charset="0"/>
                <a:cs typeface="Verdana" pitchFamily="34" charset="0"/>
              </a:rPr>
              <a:t>Archiv autora </a:t>
            </a:r>
          </a:p>
          <a:p>
            <a:endParaRPr lang="cs-CZ" sz="2800" dirty="0" smtClean="0">
              <a:latin typeface="Verdana" pitchFamily="34" charset="0"/>
              <a:ea typeface="Verdana" pitchFamily="34" charset="0"/>
              <a:cs typeface="Verdana" pitchFamily="34" charset="0"/>
            </a:endParaRPr>
          </a:p>
          <a:p>
            <a:r>
              <a:rPr lang="cs-CZ" sz="2800" dirty="0">
                <a:latin typeface="Verdana" pitchFamily="34" charset="0"/>
                <a:ea typeface="Verdana" pitchFamily="34" charset="0"/>
                <a:cs typeface="Verdana" pitchFamily="34" charset="0"/>
                <a:hlinkClick r:id="rId2"/>
              </a:rPr>
              <a:t>http://office.microsoft.com/</a:t>
            </a:r>
            <a:r>
              <a:rPr lang="cs-CZ" sz="2800" dirty="0" err="1">
                <a:latin typeface="Verdana" pitchFamily="34" charset="0"/>
                <a:ea typeface="Verdana" pitchFamily="34" charset="0"/>
                <a:cs typeface="Verdana" pitchFamily="34" charset="0"/>
                <a:hlinkClick r:id="rId2"/>
              </a:rPr>
              <a:t>cs-cz</a:t>
            </a:r>
            <a:r>
              <a:rPr lang="cs-CZ" sz="2800" dirty="0">
                <a:latin typeface="Verdana" pitchFamily="34" charset="0"/>
                <a:ea typeface="Verdana" pitchFamily="34" charset="0"/>
                <a:cs typeface="Verdana" pitchFamily="34" charset="0"/>
                <a:hlinkClick r:id="rId2"/>
              </a:rPr>
              <a:t>/</a:t>
            </a:r>
            <a:r>
              <a:rPr lang="cs-CZ" sz="2800" dirty="0" err="1">
                <a:latin typeface="Verdana" pitchFamily="34" charset="0"/>
                <a:ea typeface="Verdana" pitchFamily="34" charset="0"/>
                <a:cs typeface="Verdana" pitchFamily="34" charset="0"/>
                <a:hlinkClick r:id="rId2"/>
              </a:rPr>
              <a:t>images</a:t>
            </a:r>
            <a:r>
              <a:rPr lang="cs-CZ" sz="2800" dirty="0">
                <a:latin typeface="Verdana" pitchFamily="34" charset="0"/>
                <a:ea typeface="Verdana" pitchFamily="34" charset="0"/>
                <a:cs typeface="Verdana" pitchFamily="34" charset="0"/>
                <a:hlinkClick r:id="rId2"/>
              </a:rPr>
              <a:t>/</a:t>
            </a:r>
            <a:r>
              <a:rPr lang="cs-CZ" sz="2800" dirty="0" err="1">
                <a:latin typeface="Verdana" pitchFamily="34" charset="0"/>
                <a:ea typeface="Verdana" pitchFamily="34" charset="0"/>
                <a:cs typeface="Verdana" pitchFamily="34" charset="0"/>
                <a:hlinkClick r:id="rId2"/>
              </a:rPr>
              <a:t>results.aspx?ex</a:t>
            </a:r>
            <a:r>
              <a:rPr lang="cs-CZ" sz="2800" dirty="0">
                <a:latin typeface="Verdana" pitchFamily="34" charset="0"/>
                <a:ea typeface="Verdana" pitchFamily="34" charset="0"/>
                <a:cs typeface="Verdana" pitchFamily="34" charset="0"/>
                <a:hlinkClick r:id="rId2"/>
              </a:rPr>
              <a:t>=2&amp;qu=REPORTÉR#pg:2|mt:0</a:t>
            </a:r>
            <a:r>
              <a:rPr lang="cs-CZ" sz="2800" dirty="0" smtClean="0">
                <a:latin typeface="Verdana" pitchFamily="34" charset="0"/>
                <a:ea typeface="Verdana" pitchFamily="34" charset="0"/>
                <a:cs typeface="Verdana" pitchFamily="34" charset="0"/>
                <a:hlinkClick r:id="rId2"/>
              </a:rPr>
              <a:t>|</a:t>
            </a:r>
            <a:endParaRPr lang="cs-CZ" sz="2800" dirty="0" smtClean="0">
              <a:latin typeface="Verdana" pitchFamily="34" charset="0"/>
              <a:ea typeface="Verdana" pitchFamily="34" charset="0"/>
              <a:cs typeface="Verdana" pitchFamily="34" charset="0"/>
            </a:endParaRPr>
          </a:p>
          <a:p>
            <a:r>
              <a:rPr lang="cs-CZ" sz="2800" dirty="0">
                <a:latin typeface="Verdana" pitchFamily="34" charset="0"/>
                <a:ea typeface="Verdana" pitchFamily="34" charset="0"/>
                <a:cs typeface="Verdana" pitchFamily="34" charset="0"/>
              </a:rPr>
              <a:t>http://office.microsoft.com/</a:t>
            </a:r>
            <a:r>
              <a:rPr lang="cs-CZ" sz="2800" dirty="0" err="1">
                <a:latin typeface="Verdana" pitchFamily="34" charset="0"/>
                <a:ea typeface="Verdana" pitchFamily="34" charset="0"/>
                <a:cs typeface="Verdana" pitchFamily="34" charset="0"/>
              </a:rPr>
              <a:t>cs-cz</a:t>
            </a:r>
            <a:r>
              <a:rPr lang="cs-CZ" sz="2800" dirty="0">
                <a:latin typeface="Verdana" pitchFamily="34" charset="0"/>
                <a:ea typeface="Verdana" pitchFamily="34" charset="0"/>
                <a:cs typeface="Verdana" pitchFamily="34" charset="0"/>
              </a:rPr>
              <a:t>/</a:t>
            </a:r>
            <a:r>
              <a:rPr lang="cs-CZ" sz="2800" dirty="0" err="1">
                <a:latin typeface="Verdana" pitchFamily="34" charset="0"/>
                <a:ea typeface="Verdana" pitchFamily="34" charset="0"/>
                <a:cs typeface="Verdana" pitchFamily="34" charset="0"/>
              </a:rPr>
              <a:t>images</a:t>
            </a:r>
            <a:r>
              <a:rPr lang="cs-CZ" sz="2800" dirty="0">
                <a:latin typeface="Verdana" pitchFamily="34" charset="0"/>
                <a:ea typeface="Verdana" pitchFamily="34" charset="0"/>
                <a:cs typeface="Verdana" pitchFamily="34" charset="0"/>
              </a:rPr>
              <a:t>/</a:t>
            </a:r>
            <a:r>
              <a:rPr lang="cs-CZ" sz="2800" dirty="0" err="1">
                <a:latin typeface="Verdana" pitchFamily="34" charset="0"/>
                <a:ea typeface="Verdana" pitchFamily="34" charset="0"/>
                <a:cs typeface="Verdana" pitchFamily="34" charset="0"/>
              </a:rPr>
              <a:t>results.aspx?ex</a:t>
            </a:r>
            <a:r>
              <a:rPr lang="cs-CZ" sz="2800" dirty="0">
                <a:latin typeface="Verdana" pitchFamily="34" charset="0"/>
                <a:ea typeface="Verdana" pitchFamily="34" charset="0"/>
                <a:cs typeface="Verdana" pitchFamily="34" charset="0"/>
              </a:rPr>
              <a:t>=2&amp;qu=OTAZNÍK#pg:4|mt:0|</a:t>
            </a:r>
            <a:endParaRPr lang="cs-CZ" sz="2800" dirty="0" smtClean="0">
              <a:latin typeface="Verdana" pitchFamily="34" charset="0"/>
              <a:ea typeface="Verdana" pitchFamily="34" charset="0"/>
              <a:cs typeface="Verdana" pitchFamily="34" charset="0"/>
            </a:endParaRPr>
          </a:p>
          <a:p>
            <a:endParaRPr lang="cs-CZ" sz="2800" dirty="0" smtClean="0">
              <a:solidFill>
                <a:schemeClr val="accent6">
                  <a:lumMod val="75000"/>
                </a:schemeClr>
              </a:solidFill>
            </a:endParaRPr>
          </a:p>
          <a:p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val="2026205276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theme/theme1.xml><?xml version="1.0" encoding="utf-8"?>
<a:theme xmlns:a="http://schemas.openxmlformats.org/drawingml/2006/main" name="1">
  <a:themeElements>
    <a:clrScheme name="Bubbles">
      <a:dk1>
        <a:srgbClr val="0C002C"/>
      </a:dk1>
      <a:lt1>
        <a:srgbClr val="FFFFFF"/>
      </a:lt1>
      <a:dk2>
        <a:srgbClr val="236626"/>
      </a:dk2>
      <a:lt2>
        <a:srgbClr val="D7C8FE"/>
      </a:lt2>
      <a:accent1>
        <a:srgbClr val="4203E7"/>
      </a:accent1>
      <a:accent2>
        <a:srgbClr val="842F73"/>
      </a:accent2>
      <a:accent3>
        <a:srgbClr val="7532A8"/>
      </a:accent3>
      <a:accent4>
        <a:srgbClr val="F7A107"/>
      </a:accent4>
      <a:accent5>
        <a:srgbClr val="C86DCF"/>
      </a:accent5>
      <a:accent6>
        <a:srgbClr val="E6B500"/>
      </a:accent6>
      <a:hlink>
        <a:srgbClr val="FFDE66"/>
      </a:hlink>
      <a:folHlink>
        <a:srgbClr val="D490C5"/>
      </a:folHlink>
    </a:clrScheme>
    <a:fontScheme name="Bubbles">
      <a:majorFont>
        <a:latin typeface="Impact"/>
        <a:ea typeface=""/>
        <a:cs typeface=""/>
        <a:font script="Jpan" typeface="HG創英角ｺﾞｼｯｸUB"/>
        <a:font script="Hang" typeface="돋움"/>
        <a:font script="Hans" typeface="隶书"/>
        <a:font script="Hant" typeface="微軟正黑體"/>
        <a:font script="Arab" typeface="Tahoma"/>
        <a:font script="Hebr" typeface="Aharoni"/>
        <a:font script="Thai" typeface="LilyUPC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</a:majorFont>
      <a:minorFont>
        <a:latin typeface="Comic Sans MS"/>
        <a:ea typeface=""/>
        <a:cs typeface=""/>
        <a:font script="Jpan" typeface="HG丸ｺﾞｼｯｸM-PRO"/>
        <a:font script="Hang" typeface="HY중고딕"/>
        <a:font script="Hans" typeface="华文楷体"/>
        <a:font script="Hant" typeface="新細明體"/>
        <a:font script="Arab" typeface="Tahoma"/>
        <a:font script="Hebr" typeface="Levenim MT"/>
        <a:font script="Thai" typeface="DilleniaUPC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ahoma"/>
        <a:font script="Uigh" typeface="Microsoft Uighur"/>
      </a:minorFont>
    </a:fontScheme>
    <a:fmtScheme name="Bubbles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alpha val="85000"/>
                <a:satMod val="150000"/>
              </a:schemeClr>
            </a:gs>
            <a:gs pos="35000">
              <a:schemeClr val="phClr">
                <a:tint val="70000"/>
                <a:shade val="90000"/>
                <a:alpha val="85000"/>
                <a:satMod val="200000"/>
              </a:schemeClr>
            </a:gs>
            <a:gs pos="100000">
              <a:schemeClr val="phClr">
                <a:tint val="90000"/>
                <a:shade val="100000"/>
                <a:alpha val="85000"/>
                <a:satMod val="250000"/>
              </a:schemeClr>
            </a:gs>
          </a:gsLst>
          <a:lin ang="0" scaled="1"/>
        </a:gradFill>
        <a:gradFill rotWithShape="1">
          <a:gsLst>
            <a:gs pos="0">
              <a:schemeClr val="phClr">
                <a:shade val="40000"/>
                <a:satMod val="115000"/>
              </a:schemeClr>
            </a:gs>
            <a:gs pos="80000">
              <a:schemeClr val="phClr">
                <a:shade val="90000"/>
                <a:satMod val="130000"/>
              </a:schemeClr>
            </a:gs>
            <a:gs pos="100000">
              <a:schemeClr val="phClr">
                <a:shade val="100000"/>
                <a:satMod val="150000"/>
              </a:schemeClr>
            </a:gs>
          </a:gsLst>
          <a:lin ang="7800000" scaled="0"/>
        </a:gradFill>
      </a:fillStyleLst>
      <a:lnStyleLst>
        <a:ln w="25400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44450" cap="flat" cmpd="sng" algn="ctr">
          <a:solidFill>
            <a:schemeClr val="phClr">
              <a:alpha val="80000"/>
              <a:satMod val="110000"/>
            </a:schemeClr>
          </a:solidFill>
          <a:prstDash val="solid"/>
        </a:ln>
        <a:ln w="63500" cap="flat" cmpd="sng" algn="ctr">
          <a:solidFill>
            <a:schemeClr val="phClr">
              <a:alpha val="80000"/>
              <a:satMod val="115000"/>
            </a:schemeClr>
          </a:solidFill>
          <a:prstDash val="solid"/>
        </a:ln>
      </a:lnStyleLst>
      <a:effectStyleLst>
        <a:effectStyle>
          <a:effectLst>
            <a:innerShdw blurRad="50800" dist="25400" dir="13500000">
              <a:srgbClr val="FFFFFF">
                <a:alpha val="75000"/>
              </a:srgbClr>
            </a:innerShdw>
          </a:effectLst>
        </a:effectStyle>
        <a:effectStyle>
          <a:effectLst>
            <a:innerShdw blurRad="76200" dist="25400" dir="13500000">
              <a:srgbClr val="FFFFFF">
                <a:alpha val="75000"/>
              </a:srgbClr>
            </a:innerShdw>
            <a:reflection blurRad="63500" stA="35000" endPos="35000" dist="12700" dir="5400000" sy="-100000" rotWithShape="0"/>
          </a:effectLst>
        </a:effectStyle>
        <a:effectStyle>
          <a:effectLst>
            <a:reflection blurRad="63500" stA="35000" endPos="35000" dist="12700" dir="5400000" sy="-100000" rotWithShape="0"/>
          </a:effectLst>
          <a:scene3d>
            <a:camera prst="orthographicFront">
              <a:rot lat="0" lon="0" rev="0"/>
            </a:camera>
            <a:lightRig rig="balanced" dir="bl">
              <a:rot lat="0" lon="0" rev="7800000"/>
            </a:lightRig>
          </a:scene3d>
          <a:sp3d prstMaterial="translucentPowder">
            <a:bevelT h="50800"/>
          </a:sp3d>
        </a:effectStyle>
      </a:effectStyleLst>
      <a:bgFillStyleLst>
        <a:solidFill>
          <a:schemeClr val="phClr"/>
        </a:solidFill>
        <a:gradFill>
          <a:gsLst>
            <a:gs pos="0">
              <a:schemeClr val="phClr">
                <a:shade val="80000"/>
                <a:satMod val="125000"/>
              </a:schemeClr>
            </a:gs>
            <a:gs pos="100000">
              <a:schemeClr val="phClr">
                <a:tint val="100000"/>
                <a:satMod val="125000"/>
                <a:lumOff val="40000"/>
                <a:lumMod val="100000"/>
              </a:schemeClr>
            </a:gs>
          </a:gsLst>
          <a:lin ang="7800000" scaled="1"/>
        </a:gradFill>
        <a:gradFill rotWithShape="1">
          <a:gsLst>
            <a:gs pos="0">
              <a:schemeClr val="phClr">
                <a:shade val="95000"/>
                <a:lumMod val="95000"/>
              </a:schemeClr>
            </a:gs>
            <a:gs pos="60000">
              <a:schemeClr val="phClr">
                <a:satMod val="125000"/>
                <a:lumOff val="10000"/>
                <a:lumMod val="100000"/>
              </a:schemeClr>
            </a:gs>
            <a:gs pos="100000">
              <a:schemeClr val="phClr">
                <a:shade val="95000"/>
                <a:satMod val="135000"/>
                <a:lumOff val="50000"/>
                <a:lumMod val="100000"/>
              </a:schemeClr>
            </a:gs>
          </a:gsLst>
          <a:lin ang="0" scaled="1"/>
        </a:gradFill>
      </a:bgFillStyleLst>
    </a:fmtScheme>
  </a:themeElements>
  <a:objectDefaults/>
  <a:extraClrSchemeLst/>
</a:theme>
</file>

<file path=docProps/app.xml><?xml version="1.0" encoding="utf-8"?>
<Properties xmlns="http://schemas.openxmlformats.org/officeDocument/2006/extended-properties" xmlns:vt="http://schemas.openxmlformats.org/officeDocument/2006/docPropsVTypes">
  <Template>TC010264149[[fn=Motiv Bubliny]]</Template>
  <TotalTime>11323</TotalTime>
  <Words>274</Words>
  <Application>Microsoft Office PowerPoint</Application>
  <PresentationFormat>Předvádění na obrazovce (4:3)</PresentationFormat>
  <Paragraphs>70</Paragraphs>
  <Slides>8</Slides>
  <Notes>0</Notes>
  <HiddenSlides>0</HiddenSlides>
  <MMClips>0</MMClips>
  <ScaleCrop>false</ScaleCrop>
  <HeadingPairs>
    <vt:vector size="4" baseType="variant">
      <vt:variant>
        <vt:lpstr>Motiv</vt:lpstr>
      </vt:variant>
      <vt:variant>
        <vt:i4>1</vt:i4>
      </vt:variant>
      <vt:variant>
        <vt:lpstr>Nadpisy snímků</vt:lpstr>
      </vt:variant>
      <vt:variant>
        <vt:i4>8</vt:i4>
      </vt:variant>
    </vt:vector>
  </HeadingPairs>
  <TitlesOfParts>
    <vt:vector size="9" baseType="lpstr">
      <vt:lpstr>1</vt:lpstr>
      <vt:lpstr>Prezentace aplikace PowerPoint</vt:lpstr>
      <vt:lpstr>Prezentace aplikace PowerPoint</vt:lpstr>
      <vt:lpstr>Prezentace aplikace PowerPoint</vt:lpstr>
      <vt:lpstr>Prezentace aplikace PowerPoint</vt:lpstr>
      <vt:lpstr>Prezentace aplikace PowerPoint</vt:lpstr>
      <vt:lpstr>Prezentace aplikace PowerPoint</vt:lpstr>
      <vt:lpstr>Prezentace aplikace PowerPoint</vt:lpstr>
      <vt:lpstr>Prezentace aplikace PowerPoint</vt:lpstr>
    </vt:vector>
  </TitlesOfParts>
  <LinksUpToDate>false</LinksUpToDate>
  <SharedDoc>false</SharedDoc>
  <HyperlinksChanged>false</HyperlinksChanged>
  <AppVersion>14.0000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Prezentace aplikace PowerPoint</dc:title>
  <dc:creator>install</dc:creator>
  <cp:lastModifiedBy>install</cp:lastModifiedBy>
  <cp:revision>18</cp:revision>
  <dcterms:created xsi:type="dcterms:W3CDTF">2012-03-24T09:50:14Z</dcterms:created>
  <dcterms:modified xsi:type="dcterms:W3CDTF">2012-04-03T11:49:33Z</dcterms:modified>
</cp:coreProperties>
</file>