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7"/>
  </p:notesMasterIdLst>
  <p:sldIdLst>
    <p:sldId id="276" r:id="rId2"/>
    <p:sldId id="256" r:id="rId3"/>
    <p:sldId id="281" r:id="rId4"/>
    <p:sldId id="259" r:id="rId5"/>
    <p:sldId id="283" r:id="rId6"/>
    <p:sldId id="261" r:id="rId7"/>
    <p:sldId id="286" r:id="rId8"/>
    <p:sldId id="264" r:id="rId9"/>
    <p:sldId id="287" r:id="rId10"/>
    <p:sldId id="266" r:id="rId11"/>
    <p:sldId id="288" r:id="rId12"/>
    <p:sldId id="269" r:id="rId13"/>
    <p:sldId id="289" r:id="rId14"/>
    <p:sldId id="285" r:id="rId15"/>
    <p:sldId id="277" r:id="rId1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9" autoAdjust="0"/>
    <p:restoredTop sz="94624" autoAdjust="0"/>
  </p:normalViewPr>
  <p:slideViewPr>
    <p:cSldViewPr>
      <p:cViewPr varScale="1">
        <p:scale>
          <a:sx n="67" d="100"/>
          <a:sy n="67" d="100"/>
        </p:scale>
        <p:origin x="-123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83A7AC3-4330-4219-9747-AF0681299760}" type="datetimeFigureOut">
              <a:rPr lang="cs-CZ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E4EB60-4233-42CE-A8AD-131F7371CF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12217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E8058BA-AE6A-4C7C-B02A-D77337621BE7}" type="slidenum">
              <a:rPr lang="cs-CZ" smtClean="0"/>
              <a:pPr>
                <a:defRPr/>
              </a:pPr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8767A6-CF8C-4FC9-A17A-4A75FBEBD70B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8767A6-CF8C-4FC9-A17A-4A75FBEBD70B}" type="slidenum">
              <a:rPr lang="cs-CZ" smtClean="0"/>
              <a:pPr>
                <a:defRPr/>
              </a:pPr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0D5D4A-00BD-4AE6-9928-3DFD569B6E04}" type="slidenum">
              <a:rPr lang="cs-CZ" smtClean="0"/>
              <a:pPr>
                <a:defRPr/>
              </a:pPr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0D5D4A-00BD-4AE6-9928-3DFD569B6E04}" type="slidenum">
              <a:rPr lang="cs-CZ" smtClean="0"/>
              <a:pPr>
                <a:defRPr/>
              </a:pPr>
              <a:t>13</a:t>
            </a:fld>
            <a:endParaRPr lang="cs-CZ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46DC3E-2D83-4692-8BF1-83CBC1E7300A}" type="slidenum">
              <a:rPr lang="cs-CZ" smtClean="0"/>
              <a:pPr>
                <a:defRPr/>
              </a:pPr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E4EB60-4233-42CE-A8AD-131F7371CF14}" type="slidenum">
              <a:rPr lang="cs-CZ" smtClean="0"/>
              <a:pPr>
                <a:defRPr/>
              </a:pPr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smtClean="0"/>
              <a:t>Najdi v pravé části snímku prezentace věci, které se pro danou část těla hodí, a zakroužkuj je. Říkej, k čemu jsou tyto věci potřebné.</a:t>
            </a:r>
          </a:p>
        </p:txBody>
      </p:sp>
      <p:sp>
        <p:nvSpPr>
          <p:cNvPr id="16387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B7A432-6CAA-45FF-AF6C-1094F2DF5397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cs-CZ" smtClean="0"/>
              <a:t>Najdi v pravé části snímku prezentace věci, které se pro danou část těla hodí, a zakroužkuj je. Říkej, k čemu jsou tyto věci potřebné.</a:t>
            </a:r>
          </a:p>
        </p:txBody>
      </p:sp>
      <p:sp>
        <p:nvSpPr>
          <p:cNvPr id="16387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B7A432-6CAA-45FF-AF6C-1094F2DF5397}" type="slidenum">
              <a:rPr lang="cs-CZ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46DC3E-2D83-4692-8BF1-83CBC1E7300A}" type="slidenum">
              <a:rPr lang="cs-CZ" smtClean="0"/>
              <a:pPr>
                <a:defRPr/>
              </a:pPr>
              <a:t>4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dirty="0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46DC3E-2D83-4692-8BF1-83CBC1E7300A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DF4BF8-0CBC-4785-9253-8601AAC9C26E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9DF4BF8-0CBC-4785-9253-8601AAC9C26E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AC003-01AB-4FB1-BAE3-AC79073F9DD6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cs-CZ" smtClean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AC003-01AB-4FB1-BAE3-AC79073F9DD6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8C43F4E2-EC49-4F80-A554-A6787A5311FF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93520F0B-19D5-4E24-8DC5-041E33D54CF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29BC99B-5049-442D-B215-A6053147391A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598B32-192A-4491-9690-2AFC0646C472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D2F440-0BF9-4144-A717-DA7B78818C6A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85A5B2-23F0-4430-B5C1-15A005B6FA2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9ECB64C9-A98D-4F62-AAFB-BC5155376FE8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8ED32534-9B1B-4404-A9D5-DB2DE843594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123AF24A-337E-448B-AB91-628148207AC6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A491C99B-CF6B-4D6A-8429-354A3EF9F886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245232-9D22-49CF-A0D4-ADCC832C6591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563FF5-2699-4102-A66F-9A0B87C57C79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76E256-13B2-4FAB-A206-1B0D57167A3D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852DBF-34D8-4360-9997-5C547D0DD83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42AD5200-1EDE-410C-A282-2F5BB9CBCC73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96C045D8-C977-418A-AED0-9B4C0B2067A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DABEFFE-D4F8-440E-9DF3-A09768F01655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E2FA84-EB73-40DF-842D-BD67A2C9CEA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BF42B088-A224-4A3D-81B4-B1B1E969EC63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EB62A5E2-F4EA-462D-B9C1-4EDD93EAF6CA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EF4ED2A3-91EB-4F6C-B2C9-DA8F0E223107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EDA4F008-2272-4AA8-9F3B-11F82E4AE45D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EF251F4-1DC9-466B-AC23-A73E22F2AB9D}" type="datetimeFigureOut">
              <a:rPr lang="cs-CZ" smtClean="0"/>
              <a:pPr>
                <a:defRPr/>
              </a:pPr>
              <a:t>10.11.2012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7BD6A52-4269-442F-804D-79597FB47092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javascript:edit(12201)" TargetMode="External"/><Relationship Id="rId3" Type="http://schemas.openxmlformats.org/officeDocument/2006/relationships/hyperlink" Target="javascript:edit(12190)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://www.clker.com/clipart-12190.htm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3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9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Relationship Id="rId6" Type="http://schemas.openxmlformats.org/officeDocument/2006/relationships/image" Target="../media/image22.jpeg"/><Relationship Id="rId5" Type="http://schemas.openxmlformats.org/officeDocument/2006/relationships/image" Target="../media/image36.jpeg"/><Relationship Id="rId4" Type="http://schemas.openxmlformats.org/officeDocument/2006/relationships/image" Target="../media/image34.jpeg"/><Relationship Id="rId9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9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jpeg"/><Relationship Id="rId5" Type="http://schemas.openxmlformats.org/officeDocument/2006/relationships/image" Target="../media/image27.jpeg"/><Relationship Id="rId4" Type="http://schemas.openxmlformats.org/officeDocument/2006/relationships/image" Target="../media/image40.jpeg"/><Relationship Id="rId9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27.jpeg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audio" Target="file:///C:\Users\Zdenka\Desktop\obo&#269;&#237;3.wma" TargetMode="External"/><Relationship Id="rId7" Type="http://schemas.openxmlformats.org/officeDocument/2006/relationships/image" Target="../media/image43.png"/><Relationship Id="rId2" Type="http://schemas.openxmlformats.org/officeDocument/2006/relationships/audio" Target="file:///C:\Users\Zdenka\Desktop\obo&#269;&#237;%20-%20znova.wma" TargetMode="External"/><Relationship Id="rId1" Type="http://schemas.openxmlformats.org/officeDocument/2006/relationships/audio" Target="file:///C:\Users\Zdenka\Desktop\krk.wma" TargetMode="External"/><Relationship Id="rId6" Type="http://schemas.openxmlformats.org/officeDocument/2006/relationships/image" Target="../media/image44.jpe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dum.rvp.cz/materialy/casti-tela-a-potrebne-veci.htm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hyperlink" Target="http://www.clker.com/clipart-12201.html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Relationship Id="rId6" Type="http://schemas.openxmlformats.org/officeDocument/2006/relationships/image" Target="../media/image9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6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0.jpeg"/><Relationship Id="rId2" Type="http://schemas.openxmlformats.org/officeDocument/2006/relationships/slideLayout" Target="../slideLayouts/slideLayout4.xml"/><Relationship Id="rId1" Type="http://schemas.openxmlformats.org/officeDocument/2006/relationships/audio" Target="../media/audio1.wav"/><Relationship Id="rId6" Type="http://schemas.openxmlformats.org/officeDocument/2006/relationships/image" Target="../media/image29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Smiling Girl Face Clip Art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924944"/>
            <a:ext cx="2226568" cy="246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195736" y="1916832"/>
            <a:ext cx="6172200" cy="129614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ČÁSTI OBLIČEJE</a:t>
            </a:r>
            <a:br>
              <a:rPr lang="cs-CZ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tx2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cs-CZ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tx2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51" name="Podnadpis 2"/>
          <p:cNvSpPr>
            <a:spLocks noGrp="1"/>
          </p:cNvSpPr>
          <p:nvPr>
            <p:ph type="subTitle" idx="1"/>
          </p:nvPr>
        </p:nvSpPr>
        <p:spPr>
          <a:xfrm>
            <a:off x="2411760" y="1124744"/>
            <a:ext cx="2160240" cy="432048"/>
          </a:xfrm>
        </p:spPr>
        <p:txBody>
          <a:bodyPr/>
          <a:lstStyle/>
          <a:p>
            <a:pPr eaLnBrk="1" hangingPunct="1"/>
            <a:r>
              <a:rPr lang="cs-CZ" b="1" dirty="0" smtClean="0">
                <a:solidFill>
                  <a:schemeClr val="tx1"/>
                </a:solidFill>
              </a:rPr>
              <a:t>Potřebné věci</a:t>
            </a:r>
          </a:p>
        </p:txBody>
      </p:sp>
      <p:sp>
        <p:nvSpPr>
          <p:cNvPr id="2052" name="Zástupný symbol pro zápatí 3"/>
          <p:cNvSpPr txBox="1">
            <a:spLocks noGrp="1"/>
          </p:cNvSpPr>
          <p:nvPr/>
        </p:nvSpPr>
        <p:spPr bwMode="auto">
          <a:xfrm>
            <a:off x="0" y="6237288"/>
            <a:ext cx="91440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cs-CZ" sz="1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2339752" y="5877272"/>
            <a:ext cx="324063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s-CZ" sz="1600" dirty="0"/>
              <a:t>Určeno pro rehabilitační třídu</a:t>
            </a:r>
          </a:p>
        </p:txBody>
      </p:sp>
      <p:pic>
        <p:nvPicPr>
          <p:cNvPr id="2055" name="Picture 7" descr="Smiling Girl Face Clip Ar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352888" y="-26052463"/>
            <a:ext cx="838200" cy="942975"/>
          </a:xfrm>
          <a:prstGeom prst="rect">
            <a:avLst/>
          </a:prstGeom>
          <a:noFill/>
        </p:spPr>
      </p:pic>
      <p:pic>
        <p:nvPicPr>
          <p:cNvPr id="2057" name="Picture 9" descr="Smiling Girl Face Clip Ar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352888" y="-26052463"/>
            <a:ext cx="838200" cy="942975"/>
          </a:xfrm>
          <a:prstGeom prst="rect">
            <a:avLst/>
          </a:prstGeom>
          <a:noFill/>
        </p:spPr>
      </p:pic>
      <p:pic>
        <p:nvPicPr>
          <p:cNvPr id="2059" name="Picture 11" descr="Smiling Girl Face Clip Ar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8352888" y="-26052463"/>
            <a:ext cx="838200" cy="942975"/>
          </a:xfrm>
          <a:prstGeom prst="rect">
            <a:avLst/>
          </a:prstGeom>
          <a:noFill/>
        </p:spPr>
      </p:pic>
      <p:pic>
        <p:nvPicPr>
          <p:cNvPr id="2061" name="Picture 13" descr="Boy Face Cartoon 2 Clip Ar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8352888" y="-26052463"/>
            <a:ext cx="2800350" cy="2847975"/>
          </a:xfrm>
          <a:prstGeom prst="rect">
            <a:avLst/>
          </a:prstGeom>
          <a:noFill/>
        </p:spPr>
      </p:pic>
      <p:pic>
        <p:nvPicPr>
          <p:cNvPr id="11" name="Obrázek 10" descr="Boy Face Cartoon 2 Clip Art">
            <a:hlinkClick r:id="rId8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3068960"/>
            <a:ext cx="2160240" cy="208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smtClean="0"/>
              <a:t>UCHO</a:t>
            </a:r>
          </a:p>
        </p:txBody>
      </p:sp>
      <p:pic>
        <p:nvPicPr>
          <p:cNvPr id="7179" name="Picture 11" descr="C:\Users\ta1ta\Desktop\portréty\foto DUM\UCHO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1618949"/>
            <a:ext cx="3657600" cy="4534501"/>
          </a:xfrm>
          <a:prstGeom prst="rect">
            <a:avLst/>
          </a:prstGeom>
          <a:noFill/>
          <a:effectLst>
            <a:softEdge rad="127000"/>
          </a:effectLst>
        </p:spPr>
      </p:pic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Zástupný symbol pro obsah 7" descr="PA22002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H="1" flipV="1">
            <a:off x="5072063" y="1571625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7" descr="PA22002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3" y="2928938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8" descr="PA22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1628800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rázek 10" descr="PA2200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76256" y="2996952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ázek 11" descr="PA22003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Obrázek 13" descr="PA220033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76256" y="4293096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smtClean="0"/>
              <a:t>UCHO</a:t>
            </a: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Zástupný symbol pro obsah 7" descr="PA22002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H="1" flipV="1">
            <a:off x="5072063" y="1571625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8" descr="PA22003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1628800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rázek 10" descr="PA22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6256" y="2996952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ázek 11" descr="PA2200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3131840" y="3356992"/>
            <a:ext cx="304800" cy="304800"/>
          </a:xfrm>
          <a:prstGeom prst="rect">
            <a:avLst/>
          </a:prstGeom>
        </p:spPr>
      </p:pic>
      <p:pic>
        <p:nvPicPr>
          <p:cNvPr id="7179" name="Picture 11" descr="C:\Users\ta1ta\Desktop\portréty\foto DUM\UCHO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 cstate="print"/>
          <a:stretch>
            <a:fillRect/>
          </a:stretch>
        </p:blipFill>
        <p:spPr bwMode="auto">
          <a:xfrm>
            <a:off x="457200" y="1618949"/>
            <a:ext cx="3657600" cy="4534501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dirty="0" smtClean="0"/>
              <a:t>ÚSTA</a:t>
            </a:r>
          </a:p>
        </p:txBody>
      </p:sp>
      <p:pic>
        <p:nvPicPr>
          <p:cNvPr id="8203" name="Picture 11" descr="C:\Users\ta1ta\Desktop\portréty\foto DUM\ÚST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1766530"/>
            <a:ext cx="3657600" cy="4239339"/>
          </a:xfrm>
          <a:prstGeom prst="rect">
            <a:avLst/>
          </a:prstGeom>
          <a:noFill/>
          <a:effectLst>
            <a:softEdge rad="127000"/>
          </a:effectLst>
        </p:spPr>
      </p:pic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Zástupný symbol pro obsah 7" descr="PA22002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1571625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8" descr="PA22003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2852936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ázek 9" descr="PA22004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1571625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rázek 10" descr="PA2200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2852936"/>
            <a:ext cx="13557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ázek 11" descr="PA22003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Obrázek 13" descr="PA220028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4293096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dirty="0" smtClean="0"/>
              <a:t>ÚSTA</a:t>
            </a: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Obrázek 8" descr="PA22003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852936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ázek 9" descr="PA22004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75" y="1571625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rázek 10" descr="PA22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2852936"/>
            <a:ext cx="13557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ázek 11" descr="PA2200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6056" y="4293096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2771800" y="3284984"/>
            <a:ext cx="304800" cy="304800"/>
          </a:xfrm>
          <a:prstGeom prst="rect">
            <a:avLst/>
          </a:prstGeom>
        </p:spPr>
      </p:pic>
      <p:pic>
        <p:nvPicPr>
          <p:cNvPr id="8203" name="Picture 11" descr="C:\Users\ta1ta\Desktop\portréty\foto DUM\ÚSTA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 cstate="print"/>
          <a:stretch>
            <a:fillRect/>
          </a:stretch>
        </p:blipFill>
        <p:spPr bwMode="auto">
          <a:xfrm>
            <a:off x="457200" y="1766530"/>
            <a:ext cx="3657600" cy="4239339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3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/>
              <a:t>OBOČÍ                KRK</a:t>
            </a:r>
            <a:r>
              <a:rPr lang="cs-CZ" sz="4800" dirty="0" smtClean="0"/>
              <a:t/>
            </a:r>
            <a:br>
              <a:rPr lang="cs-CZ" sz="4800" dirty="0" smtClean="0"/>
            </a:br>
            <a:endParaRPr lang="cs-CZ" sz="4800" b="1" dirty="0" smtClean="0"/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3" descr="C:\Users\Zdenka\Desktop\filip krk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556792"/>
            <a:ext cx="2575775" cy="45720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" name="krk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6516216" y="692696"/>
            <a:ext cx="304800" cy="304800"/>
          </a:xfrm>
          <a:prstGeom prst="rect">
            <a:avLst/>
          </a:prstGeom>
        </p:spPr>
      </p:pic>
      <p:pic>
        <p:nvPicPr>
          <p:cNvPr id="9" name="obočí - znova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1907704" y="2780928"/>
            <a:ext cx="304800" cy="304800"/>
          </a:xfrm>
          <a:prstGeom prst="rect">
            <a:avLst/>
          </a:prstGeom>
        </p:spPr>
      </p:pic>
      <p:pic>
        <p:nvPicPr>
          <p:cNvPr id="48130" name="Picture 2" descr="C:\Users\ta1ta\Desktop\portréty\foto DUM\OBOČÍ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576" y="1556792"/>
            <a:ext cx="2983448" cy="4572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obočí3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 cstate="print"/>
          <a:stretch>
            <a:fillRect/>
          </a:stretch>
        </p:blipFill>
        <p:spPr>
          <a:xfrm>
            <a:off x="2771800" y="7647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5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075240" cy="394645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cs-CZ" sz="2700" dirty="0"/>
              <a:t>Střední škola, Základní škola a Mateřská škola, Karviná</a:t>
            </a:r>
            <a:br>
              <a:rPr lang="cs-CZ" sz="2700" dirty="0"/>
            </a:br>
            <a:r>
              <a:rPr lang="cs-CZ" sz="2700" dirty="0"/>
              <a:t/>
            </a:r>
            <a:br>
              <a:rPr lang="cs-CZ" sz="2700" dirty="0"/>
            </a:br>
            <a:r>
              <a:rPr lang="cs-CZ" sz="2700" dirty="0"/>
              <a:t>Určeno pro „Rehabilitační třída – </a:t>
            </a:r>
            <a:r>
              <a:rPr lang="cs-CZ" sz="2700" dirty="0" smtClean="0"/>
              <a:t>žáci </a:t>
            </a:r>
            <a:r>
              <a:rPr lang="cs-CZ" sz="2700" dirty="0"/>
              <a:t>s TMP</a:t>
            </a:r>
            <a:r>
              <a:rPr lang="cs-CZ" sz="2700" dirty="0" smtClean="0"/>
              <a:t>“</a:t>
            </a:r>
            <a:r>
              <a:rPr lang="cs-CZ" sz="2400" dirty="0" smtClean="0"/>
              <a:t/>
            </a:r>
            <a:br>
              <a:rPr lang="cs-CZ" sz="2400" dirty="0" smtClean="0"/>
            </a:br>
            <a:r>
              <a:rPr lang="cs-CZ" sz="2400" dirty="0"/>
              <a:t/>
            </a:r>
            <a:br>
              <a:rPr lang="cs-CZ" sz="2400" dirty="0"/>
            </a:br>
            <a:r>
              <a:rPr lang="cs-CZ" sz="2400" dirty="0" smtClean="0"/>
              <a:t>zdroje:</a:t>
            </a:r>
            <a:r>
              <a:rPr lang="cs-CZ" sz="2000" dirty="0">
                <a:latin typeface="Calibri"/>
                <a:ea typeface="Calibri"/>
                <a:cs typeface="Times New Roman"/>
              </a:rPr>
              <a:t> </a:t>
            </a:r>
            <a:br>
              <a:rPr lang="cs-CZ" sz="2000" dirty="0">
                <a:latin typeface="Calibri"/>
                <a:ea typeface="Calibri"/>
                <a:cs typeface="Times New Roman"/>
              </a:rPr>
            </a:br>
            <a:r>
              <a:rPr lang="cs-CZ" sz="2700" u="sng" dirty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3"/>
              </a:rPr>
              <a:t>http://</a:t>
            </a:r>
            <a:r>
              <a:rPr lang="cs-CZ" sz="27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  <a:hlinkClick r:id="rId3"/>
              </a:rPr>
              <a:t>dum.rvp.cz/materialy/casti-tela-a-potrebne-veci.html</a:t>
            </a:r>
            <a:r>
              <a:rPr lang="cs-CZ" sz="27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cs-CZ" sz="2700" u="sng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</a:br>
            <a:r>
              <a:rPr lang="cs-CZ" sz="2200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Autor: Mgr</a:t>
            </a:r>
            <a:r>
              <a:rPr lang="cs-CZ" sz="2200" dirty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. Žaneta </a:t>
            </a:r>
            <a:r>
              <a:rPr lang="cs-CZ" sz="2200" dirty="0" smtClean="0">
                <a:solidFill>
                  <a:srgbClr val="0000FF"/>
                </a:solidFill>
                <a:latin typeface="Calibri"/>
                <a:ea typeface="Calibri"/>
                <a:cs typeface="Times New Roman"/>
              </a:rPr>
              <a:t>Prošková</a:t>
            </a:r>
            <a:endParaRPr lang="cs-CZ" sz="2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>
          <a:xfrm>
            <a:off x="467544" y="4293096"/>
            <a:ext cx="7499176" cy="10081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cs-CZ" sz="2000" dirty="0" smtClean="0"/>
              <a:t>Fotografie: archiv autora</a:t>
            </a:r>
          </a:p>
          <a:p>
            <a:pPr algn="ctr">
              <a:buNone/>
            </a:pPr>
            <a:r>
              <a:rPr lang="cs-CZ" sz="2000" dirty="0" smtClean="0"/>
              <a:t>Obrázky</a:t>
            </a:r>
            <a:r>
              <a:rPr lang="cs-CZ" sz="2000" dirty="0" smtClean="0"/>
              <a:t>:</a:t>
            </a:r>
            <a:r>
              <a:rPr lang="cs-CZ" sz="2000" dirty="0"/>
              <a:t> </a:t>
            </a:r>
            <a:r>
              <a:rPr lang="cs-CZ" sz="2000" dirty="0" smtClean="0">
                <a:hlinkClick r:id="rId4"/>
              </a:rPr>
              <a:t>http</a:t>
            </a:r>
            <a:r>
              <a:rPr lang="cs-CZ" sz="2000" dirty="0" smtClean="0">
                <a:hlinkClick r:id="rId4"/>
              </a:rPr>
              <a:t>://</a:t>
            </a:r>
            <a:r>
              <a:rPr lang="cs-CZ" sz="2000" dirty="0" smtClean="0">
                <a:hlinkClick r:id="rId4"/>
              </a:rPr>
              <a:t>www.clker.com/clipart-12201.html</a:t>
            </a:r>
            <a:endParaRPr lang="cs-CZ" sz="2000" dirty="0" smtClean="0"/>
          </a:p>
          <a:p>
            <a:pPr>
              <a:buNone/>
            </a:pPr>
            <a:endParaRPr lang="cs-CZ" dirty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dirty="0"/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endParaRPr lang="cs-CZ" sz="6600" dirty="0" smtClean="0"/>
          </a:p>
          <a:p>
            <a:pPr>
              <a:buNone/>
            </a:pPr>
            <a:endParaRPr lang="cs-CZ" sz="6600" dirty="0" smtClean="0"/>
          </a:p>
          <a:p>
            <a:pPr>
              <a:buNone/>
            </a:pPr>
            <a:endParaRPr lang="cs-CZ" sz="6600" dirty="0" smtClean="0"/>
          </a:p>
          <a:p>
            <a:pPr>
              <a:buNone/>
            </a:pPr>
            <a:endParaRPr lang="cs-CZ" sz="6600" dirty="0" smtClean="0"/>
          </a:p>
          <a:p>
            <a:pPr>
              <a:buNone/>
            </a:pPr>
            <a:endParaRPr lang="cs-CZ" sz="66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827584" y="5661248"/>
            <a:ext cx="7272808" cy="5040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cs-CZ" sz="1600" dirty="0" smtClean="0"/>
              <a:t>ZPRACOVALA: </a:t>
            </a:r>
            <a:r>
              <a:rPr lang="cs-CZ" sz="1800" dirty="0" smtClean="0"/>
              <a:t>Mgr. </a:t>
            </a:r>
            <a:r>
              <a:rPr lang="cs-CZ" sz="1800" dirty="0" err="1" smtClean="0"/>
              <a:t>Galgaňáková</a:t>
            </a:r>
            <a:r>
              <a:rPr lang="cs-CZ" sz="1800" dirty="0" smtClean="0"/>
              <a:t> Zdeňka</a:t>
            </a:r>
            <a:endParaRPr lang="cs-CZ" sz="1800" dirty="0"/>
          </a:p>
        </p:txBody>
      </p:sp>
      <p:pic>
        <p:nvPicPr>
          <p:cNvPr id="47106" name="Picture 2" descr="Smiling Girl Face Clip Ar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352888" y="-26052463"/>
            <a:ext cx="2514600" cy="282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smtClean="0"/>
              <a:t>VLASY</a:t>
            </a:r>
          </a:p>
        </p:txBody>
      </p:sp>
      <p:pic>
        <p:nvPicPr>
          <p:cNvPr id="3084" name="Picture 12" descr="C:\Users\ta1ta\Desktop\portréty\foto DUM\diana1X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657546" y="1600200"/>
            <a:ext cx="3256908" cy="45720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" name="Zástupný symbol pro obsah 7" descr="PA220026.JPG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72063" y="1571625"/>
            <a:ext cx="1357312" cy="1016000"/>
          </a:xfrm>
        </p:spPr>
      </p:pic>
      <p:pic>
        <p:nvPicPr>
          <p:cNvPr id="9" name="Obrázek 8" descr="PA22002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2924944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rázek 10" descr="PA22004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1556792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Obrázek 11" descr="PA2200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48264" y="2924944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Obrázek 13" descr="PA22003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Obrázek 14" descr="PA220033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4293096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smtClean="0"/>
              <a:t>VLASY</a:t>
            </a:r>
          </a:p>
        </p:txBody>
      </p:sp>
      <p:pic>
        <p:nvPicPr>
          <p:cNvPr id="8" name="Zástupný symbol pro obsah 7" descr="PA220026.JPG"/>
          <p:cNvPicPr>
            <a:picLocks noGrp="1" noChangeAspect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72063" y="1571625"/>
            <a:ext cx="1357312" cy="1016000"/>
          </a:xfrm>
        </p:spPr>
      </p:pic>
      <p:pic>
        <p:nvPicPr>
          <p:cNvPr id="9" name="Obrázek 8" descr="PA22002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3" y="2928938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Obrázek 11" descr="PA22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2924944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Obrázek 13" descr="PA2200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3203848" y="3284984"/>
            <a:ext cx="304800" cy="304800"/>
          </a:xfrm>
          <a:prstGeom prst="rect">
            <a:avLst/>
          </a:prstGeom>
        </p:spPr>
      </p:pic>
      <p:pic>
        <p:nvPicPr>
          <p:cNvPr id="3084" name="Picture 12" descr="C:\Users\ta1ta\Desktop\portréty\foto DUM\diana1X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 cstate="print"/>
          <a:stretch>
            <a:fillRect/>
          </a:stretch>
        </p:blipFill>
        <p:spPr bwMode="auto">
          <a:xfrm>
            <a:off x="657546" y="1600200"/>
            <a:ext cx="3256908" cy="4572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3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/>
            <a:r>
              <a:rPr lang="cs-CZ" sz="4800" b="1" smtClean="0"/>
              <a:t>OKO</a:t>
            </a:r>
          </a:p>
        </p:txBody>
      </p:sp>
      <p:pic>
        <p:nvPicPr>
          <p:cNvPr id="4108" name="Picture 12" descr="C:\Users\ta1ta\Desktop\portréty\foto DUM\OK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1676858"/>
            <a:ext cx="3657600" cy="4418683"/>
          </a:xfrm>
          <a:prstGeom prst="rect">
            <a:avLst/>
          </a:prstGeom>
          <a:noFill/>
          <a:effectLst>
            <a:softEdge rad="127000"/>
          </a:effectLst>
        </p:spPr>
      </p:pic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Zástupný symbol pro obsah 7" descr="PA22002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1571625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Obrázek 14" descr="PA22002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3" y="2928938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Obrázek 15" descr="PA22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2928938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Obrázek 16" descr="PA22004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75" y="1571625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Obrázek 17" descr="PA22003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00875" y="4286250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Obrázek 18" descr="PA220033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adpis 3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eaLnBrk="1" hangingPunct="1"/>
            <a:r>
              <a:rPr lang="cs-CZ" sz="4800" b="1" smtClean="0"/>
              <a:t>OKO</a:t>
            </a: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ázek 14" descr="PA22002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2928938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Obrázek 16" descr="PA22004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628800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Obrázek 17" descr="PA22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628800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Obrázek 18" descr="PA2200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3059832" y="3501008"/>
            <a:ext cx="304800" cy="304800"/>
          </a:xfrm>
          <a:prstGeom prst="rect">
            <a:avLst/>
          </a:prstGeom>
        </p:spPr>
      </p:pic>
      <p:pic>
        <p:nvPicPr>
          <p:cNvPr id="4108" name="Picture 12" descr="C:\Users\ta1ta\Desktop\portréty\foto DUM\OKO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 cstate="print"/>
          <a:stretch>
            <a:fillRect/>
          </a:stretch>
        </p:blipFill>
        <p:spPr bwMode="auto">
          <a:xfrm>
            <a:off x="457200" y="1676858"/>
            <a:ext cx="3657600" cy="4418683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smtClean="0"/>
              <a:t>NOS</a:t>
            </a:r>
          </a:p>
        </p:txBody>
      </p:sp>
      <p:pic>
        <p:nvPicPr>
          <p:cNvPr id="5131" name="Picture 11" descr="C:\Users\ta1ta\Desktop\portréty\foto DUM\NOSX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1902884"/>
            <a:ext cx="3657600" cy="396663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Zástupný symbol pro obsah 7" descr="PA22002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1571625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Obrázek 14" descr="PA22002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 flipH="1" flipV="1">
            <a:off x="5072063" y="2928938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Obrázek 15" descr="PA22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2928938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Obrázek 16" descr="PA22004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75" y="1571625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Obrázek 18" descr="PA22003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Zástupný symbol pro obsah 7" descr="PA220026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48264" y="4293096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smtClean="0"/>
              <a:t>NOS</a:t>
            </a: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Zástupný symbol pro obsah 7" descr="PA22002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62880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Obrázek 16" descr="PA22004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1628800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Obrázek 18" descr="PA22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32040" y="450912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7" cstate="print"/>
          <a:stretch>
            <a:fillRect/>
          </a:stretch>
        </p:blipFill>
        <p:spPr>
          <a:xfrm>
            <a:off x="2555776" y="3140968"/>
            <a:ext cx="304800" cy="304800"/>
          </a:xfrm>
          <a:prstGeom prst="rect">
            <a:avLst/>
          </a:prstGeom>
        </p:spPr>
      </p:pic>
      <p:pic>
        <p:nvPicPr>
          <p:cNvPr id="5131" name="Picture 11" descr="C:\Users\ta1ta\Desktop\portréty\foto DUM\NOSXY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8" cstate="print"/>
          <a:stretch>
            <a:fillRect/>
          </a:stretch>
        </p:blipFill>
        <p:spPr bwMode="auto">
          <a:xfrm>
            <a:off x="457200" y="1902884"/>
            <a:ext cx="3657600" cy="3966631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dirty="0" smtClean="0"/>
              <a:t>rty</a:t>
            </a: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Zástupný symbol pro obsah 7" descr="PA22002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1571625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7" descr="PA22002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H="1" flipV="1">
            <a:off x="5072063" y="2928938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8" descr="PA22003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75" y="2928938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Obrázek 9" descr="PA220040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1571625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rázek 10" descr="PA2200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75" y="4286250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ázek 11" descr="PA220033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3608" y="1700808"/>
            <a:ext cx="2387958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cs-CZ" sz="4800" b="1" dirty="0" smtClean="0"/>
              <a:t>rty</a:t>
            </a: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2571750" y="3571876"/>
            <a:ext cx="38576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Obrázek 7" descr="PA22002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H="1" flipV="1">
            <a:off x="5072063" y="2928938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8" descr="PA22003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75" y="2928938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rázek 10" descr="PA22003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4286250"/>
            <a:ext cx="1357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brázek 11" descr="PA220033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4286250"/>
            <a:ext cx="135731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8" cstate="print"/>
          <a:stretch>
            <a:fillRect/>
          </a:stretch>
        </p:blipFill>
        <p:spPr>
          <a:xfrm>
            <a:off x="2411760" y="3429000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43608" y="1700808"/>
            <a:ext cx="2387958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700</TotalTime>
  <Words>120</Words>
  <Application>Microsoft Office PowerPoint</Application>
  <PresentationFormat>Předvádění na obrazovce (4:3)</PresentationFormat>
  <Paragraphs>44</Paragraphs>
  <Slides>15</Slides>
  <Notes>15</Notes>
  <HiddenSlides>0</HiddenSlides>
  <MMClips>9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6" baseType="lpstr">
      <vt:lpstr>Arkýř</vt:lpstr>
      <vt:lpstr>ČÁSTI OBLIČEJE </vt:lpstr>
      <vt:lpstr>VLASY</vt:lpstr>
      <vt:lpstr>VLASY</vt:lpstr>
      <vt:lpstr>OKO</vt:lpstr>
      <vt:lpstr>OKO</vt:lpstr>
      <vt:lpstr>NOS</vt:lpstr>
      <vt:lpstr>NOS</vt:lpstr>
      <vt:lpstr>rty</vt:lpstr>
      <vt:lpstr>rty</vt:lpstr>
      <vt:lpstr>UCHO</vt:lpstr>
      <vt:lpstr>UCHO</vt:lpstr>
      <vt:lpstr>ÚSTA</vt:lpstr>
      <vt:lpstr>ÚSTA</vt:lpstr>
      <vt:lpstr>OBOČÍ                KRK </vt:lpstr>
      <vt:lpstr>Střední škola, Základní škola a Mateřská škola, Karviná  Určeno pro „Rehabilitační třída – žáci s TMP“  zdroje:  http://dum.rvp.cz/materialy/casti-tela-a-potrebne-veci.html Autor: Mgr. Žaneta Prošková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Části těla a potřebné věci</dc:title>
  <dc:creator>Administrátor</dc:creator>
  <dc:description>Dostupné z Metodického portálu www.rvp.cz, ISSN: 1802-4785, financovaného z ESF a státního rozpočtu ČR. Provozováno Výzkumným ústavem pedagogickým v Praze.</dc:description>
  <cp:lastModifiedBy>Galgaňáková</cp:lastModifiedBy>
  <cp:revision>55</cp:revision>
  <dcterms:created xsi:type="dcterms:W3CDTF">2010-02-15T14:47:00Z</dcterms:created>
  <dcterms:modified xsi:type="dcterms:W3CDTF">2012-11-10T17:08:44Z</dcterms:modified>
</cp:coreProperties>
</file>