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4" r:id="rId5"/>
    <p:sldId id="265" r:id="rId6"/>
    <p:sldId id="263" r:id="rId7"/>
    <p:sldId id="259" r:id="rId8"/>
    <p:sldId id="260" r:id="rId9"/>
    <p:sldId id="261" r:id="rId10"/>
    <p:sldId id="262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D5D17E74-477A-43EE-953F-9DCB2B87BA2F}" type="datetimeFigureOut">
              <a:rPr lang="cs-CZ" smtClean="0"/>
              <a:pPr/>
              <a:t>29.2.2012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2B7223A-7054-433E-BFD0-435448C240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442px-Kolkhozianos.jpg" TargetMode="External"/><Relationship Id="rId2" Type="http://schemas.openxmlformats.org/officeDocument/2006/relationships/hyperlink" Target="http://cs.wikipedia.org/wiki/Soubor:Joseph_Stali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Famine_Saratov_1922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HOSPODÁŘSTVÍ </a:t>
            </a:r>
            <a:r>
              <a:rPr lang="cs-CZ" dirty="0" smtClean="0"/>
              <a:t>SSSR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473312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FFC000"/>
                </a:solidFill>
              </a:rPr>
              <a:t>20., 30. léta</a:t>
            </a:r>
          </a:p>
          <a:p>
            <a:endParaRPr lang="cs-CZ" dirty="0" smtClean="0"/>
          </a:p>
          <a:p>
            <a:r>
              <a:rPr lang="cs-CZ" dirty="0" smtClean="0"/>
              <a:t>Autor: Lenka Mulačová</a:t>
            </a:r>
          </a:p>
          <a:p>
            <a:r>
              <a:rPr lang="cs-CZ" dirty="0" smtClean="0"/>
              <a:t>Vzdělávací oblast: Člověk a společnost</a:t>
            </a:r>
          </a:p>
          <a:p>
            <a:r>
              <a:rPr lang="cs-CZ" dirty="0" smtClean="0"/>
              <a:t>Obor: Dějepis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43808" y="5229200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VY_32_INOVACE_47_HOSPODÁŘSTVÍ SSSR_20_LETA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260648"/>
            <a:ext cx="914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7504" y="5867363"/>
            <a:ext cx="8928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Vytvořeno v rámci v projektu „EU peníze školám“ </a:t>
            </a:r>
          </a:p>
          <a:p>
            <a:r>
              <a:rPr lang="cs-CZ" dirty="0"/>
              <a:t>OP VK oblast podpory 1.4 s názvem Zlepšení podmínek pro vzdělávání na základních školách </a:t>
            </a:r>
          </a:p>
        </p:txBody>
      </p:sp>
    </p:spTree>
    <p:extLst>
      <p:ext uri="{BB962C8B-B14F-4D97-AF65-F5344CB8AC3E}">
        <p14:creationId xmlns:p14="http://schemas.microsoft.com/office/powerpoint/2010/main" val="166571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136904" cy="626469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Před říjnovou </a:t>
            </a:r>
            <a:r>
              <a:rPr lang="cs-CZ" sz="3200" dirty="0" err="1" smtClean="0"/>
              <a:t>rev</a:t>
            </a:r>
            <a:r>
              <a:rPr lang="cs-CZ" sz="3200" dirty="0" smtClean="0"/>
              <a:t>. (1917) – zaostalá agrární země, málo rozvinutý </a:t>
            </a:r>
            <a:r>
              <a:rPr lang="cs-CZ" sz="3200" dirty="0" err="1" smtClean="0"/>
              <a:t>prům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Nástup bolševiků =</a:t>
            </a:r>
            <a:r>
              <a:rPr lang="en-US" sz="3200" dirty="0" smtClean="0"/>
              <a:t>&gt;</a:t>
            </a:r>
            <a:r>
              <a:rPr lang="cs-CZ" sz="3200" dirty="0" smtClean="0"/>
              <a:t> znárodňování </a:t>
            </a:r>
            <a:r>
              <a:rPr lang="cs-CZ" sz="3200" dirty="0" err="1" smtClean="0"/>
              <a:t>prům</a:t>
            </a:r>
            <a:r>
              <a:rPr lang="cs-CZ" sz="3200" dirty="0" smtClean="0"/>
              <a:t>., obchodu a bank</a:t>
            </a:r>
          </a:p>
          <a:p>
            <a:r>
              <a:rPr lang="cs-CZ" sz="3200" dirty="0" err="1" smtClean="0"/>
              <a:t>Hosp</a:t>
            </a:r>
            <a:r>
              <a:rPr lang="cs-CZ" sz="3200" dirty="0" smtClean="0"/>
              <a:t>. rozvrat =</a:t>
            </a:r>
            <a:r>
              <a:rPr lang="en-US" sz="3200" dirty="0" smtClean="0"/>
              <a:t>&gt;</a:t>
            </a:r>
            <a:r>
              <a:rPr lang="cs-CZ" sz="3200" dirty="0" smtClean="0"/>
              <a:t> politika NEP – dočasné povolení soukromého podnikání (část úrody státu, zbytek mohli rolníci prodat na volném trhu), velké podniky – v rukou státu, žádná změna v politice  =</a:t>
            </a:r>
            <a:r>
              <a:rPr lang="en-US" sz="3200" dirty="0" smtClean="0"/>
              <a:t>&gt;</a:t>
            </a:r>
            <a:r>
              <a:rPr lang="cs-CZ" sz="3200" dirty="0" smtClean="0"/>
              <a:t> přesto zotavení </a:t>
            </a:r>
            <a:r>
              <a:rPr lang="cs-CZ" sz="3200" dirty="0" err="1" smtClean="0"/>
              <a:t>hosp</a:t>
            </a:r>
            <a:r>
              <a:rPr lang="cs-CZ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39614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39000" cy="115212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Nástup Stalina, industrializace, kolektivizace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428736"/>
            <a:ext cx="4071966" cy="5257154"/>
          </a:xfrm>
        </p:spPr>
        <p:txBody>
          <a:bodyPr>
            <a:noAutofit/>
          </a:bodyPr>
          <a:lstStyle/>
          <a:p>
            <a:r>
              <a:rPr lang="cs-CZ" sz="3200" dirty="0" smtClean="0"/>
              <a:t>1924 – smrt Lenina =</a:t>
            </a:r>
            <a:r>
              <a:rPr lang="en-US" sz="3200" dirty="0" smtClean="0"/>
              <a:t>&gt;</a:t>
            </a:r>
            <a:r>
              <a:rPr lang="cs-CZ" sz="3200" dirty="0" smtClean="0"/>
              <a:t> nástup Stalina – osobní diktatura, ukončení NEPU (1928)</a:t>
            </a:r>
          </a:p>
          <a:p>
            <a:r>
              <a:rPr lang="cs-CZ" sz="3200" dirty="0" err="1" smtClean="0"/>
              <a:t>Hosp</a:t>
            </a:r>
            <a:r>
              <a:rPr lang="cs-CZ" sz="3200" dirty="0" smtClean="0"/>
              <a:t>., kult., věda, školství řízeny státem (centrálně plánované </a:t>
            </a:r>
            <a:r>
              <a:rPr lang="cs-CZ" sz="3200" dirty="0" err="1" smtClean="0"/>
              <a:t>hosp</a:t>
            </a:r>
            <a:r>
              <a:rPr lang="cs-CZ" sz="3200" dirty="0" smtClean="0"/>
              <a:t>.)</a:t>
            </a:r>
          </a:p>
          <a:p>
            <a:endParaRPr lang="cs-CZ" sz="3200" dirty="0" smtClean="0"/>
          </a:p>
          <a:p>
            <a:pPr marL="0" indent="0">
              <a:buNone/>
            </a:pPr>
            <a:endParaRPr lang="cs-CZ" sz="3200" dirty="0" smtClean="0"/>
          </a:p>
        </p:txBody>
      </p:sp>
      <p:pic>
        <p:nvPicPr>
          <p:cNvPr id="4" name="Picture 4" descr="397px-Joseph_Stal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357298"/>
            <a:ext cx="3457575" cy="521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0337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Propagandistický plakát ke vstupu do kolchozu</a:t>
            </a:r>
            <a:endParaRPr lang="cs-CZ" dirty="0"/>
          </a:p>
        </p:txBody>
      </p:sp>
      <p:pic>
        <p:nvPicPr>
          <p:cNvPr id="4" name="Picture 4" descr="442px-Kolkhozianos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8541" y="1609725"/>
            <a:ext cx="3576317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Oběti hladomoru způsobeného kolektivizací</a:t>
            </a:r>
            <a:endParaRPr lang="cs-CZ" dirty="0"/>
          </a:p>
        </p:txBody>
      </p:sp>
      <p:pic>
        <p:nvPicPr>
          <p:cNvPr id="4" name="Picture 6" descr="Holodomor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71612"/>
            <a:ext cx="53625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GolodomorKharki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18000" y="3544888"/>
            <a:ext cx="4826000" cy="331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42852"/>
            <a:ext cx="7786742" cy="6572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u="sng" dirty="0" smtClean="0"/>
              <a:t>INDUSTRTIALIZACE</a:t>
            </a:r>
            <a:r>
              <a:rPr lang="cs-CZ" sz="3000" dirty="0" smtClean="0"/>
              <a:t> - snaha vytvořit ze SSSR </a:t>
            </a:r>
            <a:r>
              <a:rPr lang="cs-CZ" sz="3000" dirty="0" err="1" smtClean="0"/>
              <a:t>prům</a:t>
            </a:r>
            <a:r>
              <a:rPr lang="cs-CZ" sz="3000" dirty="0" smtClean="0"/>
              <a:t>. velmoc, budování jen těžkého </a:t>
            </a:r>
            <a:r>
              <a:rPr lang="cs-CZ" sz="3000" dirty="0" err="1" smtClean="0"/>
              <a:t>prům</a:t>
            </a:r>
            <a:r>
              <a:rPr lang="cs-CZ" sz="3000" dirty="0" smtClean="0"/>
              <a:t>. pro zbrojení a armádu, snížení život. úrovně </a:t>
            </a:r>
            <a:r>
              <a:rPr lang="cs-CZ" sz="3000" dirty="0" err="1" smtClean="0"/>
              <a:t>obyv</a:t>
            </a:r>
            <a:r>
              <a:rPr lang="cs-CZ" sz="3000" dirty="0" smtClean="0"/>
              <a:t>.,zvýšení </a:t>
            </a:r>
            <a:r>
              <a:rPr lang="cs-CZ" sz="3000" dirty="0" err="1" smtClean="0"/>
              <a:t>prac</a:t>
            </a:r>
            <a:r>
              <a:rPr lang="cs-CZ" sz="3000" dirty="0" smtClean="0"/>
              <a:t>. úsilí.</a:t>
            </a:r>
          </a:p>
          <a:p>
            <a:r>
              <a:rPr lang="cs-CZ" sz="3000" dirty="0" smtClean="0"/>
              <a:t>Zanedbávání lehkého a spotřebního </a:t>
            </a:r>
            <a:r>
              <a:rPr lang="cs-CZ" sz="3000" dirty="0" err="1" smtClean="0"/>
              <a:t>prům</a:t>
            </a:r>
            <a:r>
              <a:rPr lang="cs-CZ" sz="3000" dirty="0" smtClean="0"/>
              <a:t>. </a:t>
            </a:r>
          </a:p>
          <a:p>
            <a:pPr marL="0" indent="0">
              <a:buNone/>
            </a:pPr>
            <a:r>
              <a:rPr lang="cs-CZ" sz="3000" u="sng" dirty="0" smtClean="0"/>
              <a:t>KOLEKTIVIZACE</a:t>
            </a:r>
          </a:p>
          <a:p>
            <a:r>
              <a:rPr lang="cs-CZ" sz="3000" dirty="0" smtClean="0"/>
              <a:t>Týkala se zemědělství – vytváření zem.</a:t>
            </a:r>
          </a:p>
          <a:p>
            <a:pPr marL="0" indent="0">
              <a:buNone/>
            </a:pPr>
            <a:r>
              <a:rPr lang="cs-CZ" sz="3000" dirty="0" smtClean="0"/>
              <a:t> družstev – násilná přeměna soukromých </a:t>
            </a:r>
            <a:r>
              <a:rPr lang="cs-CZ" sz="3000" dirty="0" err="1" smtClean="0"/>
              <a:t>hosp.v</a:t>
            </a:r>
            <a:r>
              <a:rPr lang="cs-CZ" sz="3000" dirty="0" smtClean="0"/>
              <a:t> kolektivní (kdo se bránil, byl pronásledován) =</a:t>
            </a:r>
            <a:r>
              <a:rPr lang="en-US" sz="3000" dirty="0" smtClean="0"/>
              <a:t>&gt;</a:t>
            </a:r>
            <a:r>
              <a:rPr lang="cs-CZ" sz="3200" dirty="0" smtClean="0"/>
              <a:t>vznik kolchozů (forma JZD) =</a:t>
            </a:r>
            <a:r>
              <a:rPr lang="en-US" sz="3200" dirty="0" smtClean="0"/>
              <a:t>&gt; o</a:t>
            </a:r>
            <a:r>
              <a:rPr lang="cs-CZ" sz="3200" dirty="0" smtClean="0"/>
              <a:t>byv. - bouře, ničení svých polí =</a:t>
            </a:r>
            <a:r>
              <a:rPr lang="en-US" sz="3200" dirty="0" smtClean="0"/>
              <a:t>&gt;</a:t>
            </a:r>
            <a:r>
              <a:rPr lang="cs-CZ" sz="3200" dirty="0" smtClean="0"/>
              <a:t> pokles </a:t>
            </a:r>
            <a:r>
              <a:rPr lang="cs-CZ" sz="3200" dirty="0" err="1" smtClean="0"/>
              <a:t>zeměd</a:t>
            </a:r>
            <a:r>
              <a:rPr lang="cs-CZ" sz="3200" dirty="0" smtClean="0"/>
              <a:t>. produkce =</a:t>
            </a:r>
            <a:r>
              <a:rPr lang="en-US" sz="3200" dirty="0" smtClean="0"/>
              <a:t>&gt;</a:t>
            </a:r>
            <a:r>
              <a:rPr lang="cs-CZ" sz="3200" dirty="0" smtClean="0"/>
              <a:t> hladomor</a:t>
            </a:r>
          </a:p>
          <a:p>
            <a:pPr marL="0" indent="0">
              <a:buNone/>
            </a:pPr>
            <a:endParaRPr lang="cs-CZ" sz="3000" dirty="0" smtClean="0"/>
          </a:p>
          <a:p>
            <a:endParaRPr lang="cs-CZ" sz="3000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4290"/>
            <a:ext cx="7920880" cy="6429420"/>
          </a:xfrm>
        </p:spPr>
        <p:txBody>
          <a:bodyPr>
            <a:noAutofit/>
          </a:bodyPr>
          <a:lstStyle/>
          <a:p>
            <a:r>
              <a:rPr lang="cs-CZ" sz="3000" dirty="0" smtClean="0"/>
              <a:t>30. l. – dokončena kolektivizace za použití represí (</a:t>
            </a:r>
            <a:r>
              <a:rPr lang="cs-CZ" sz="3200" dirty="0" smtClean="0"/>
              <a:t>(koncentrační tábory, Sibiř)</a:t>
            </a:r>
            <a:endParaRPr lang="cs-CZ" sz="3000" dirty="0" smtClean="0"/>
          </a:p>
        </p:txBody>
      </p:sp>
    </p:spTree>
    <p:extLst>
      <p:ext uri="{BB962C8B-B14F-4D97-AF65-F5344CB8AC3E}">
        <p14:creationId xmlns:p14="http://schemas.microsoft.com/office/powerpoint/2010/main" val="1976012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39000" cy="864096"/>
          </a:xfrm>
        </p:spPr>
        <p:txBody>
          <a:bodyPr/>
          <a:lstStyle/>
          <a:p>
            <a:r>
              <a:rPr lang="cs-CZ" dirty="0" smtClean="0"/>
              <a:t>ZAHRANIČNÍ POLITIKA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7920880" cy="5616624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Po Říjnové </a:t>
            </a:r>
            <a:r>
              <a:rPr lang="cs-CZ" sz="3200" dirty="0" err="1" smtClean="0"/>
              <a:t>rev</a:t>
            </a:r>
            <a:r>
              <a:rPr lang="cs-CZ" sz="3200" dirty="0" smtClean="0"/>
              <a:t>. (1917) – Rus. v mezinárodní izolaci</a:t>
            </a:r>
          </a:p>
          <a:p>
            <a:r>
              <a:rPr lang="cs-CZ" sz="3200" dirty="0" smtClean="0"/>
              <a:t>1922 </a:t>
            </a:r>
            <a:r>
              <a:rPr lang="cs-CZ" sz="3200" dirty="0"/>
              <a:t>– Moskva, Berlín – zřeknutí nároků z minulosti (dluhy z 1. SV) =</a:t>
            </a:r>
            <a:r>
              <a:rPr lang="en-US" sz="3200" dirty="0"/>
              <a:t>&gt;</a:t>
            </a:r>
            <a:r>
              <a:rPr lang="cs-CZ" sz="3200" dirty="0" err="1"/>
              <a:t>pováleč</a:t>
            </a:r>
            <a:r>
              <a:rPr lang="cs-CZ" sz="3200" dirty="0"/>
              <a:t>. Něm.-</a:t>
            </a:r>
            <a:r>
              <a:rPr lang="cs-CZ" sz="3200" dirty="0" err="1"/>
              <a:t>rus</a:t>
            </a:r>
            <a:r>
              <a:rPr lang="cs-CZ" sz="3200" dirty="0"/>
              <a:t>. </a:t>
            </a:r>
            <a:r>
              <a:rPr lang="cs-CZ" sz="3200" dirty="0" smtClean="0"/>
              <a:t>spolupráce (</a:t>
            </a:r>
            <a:r>
              <a:rPr lang="en-US" sz="3200" dirty="0" err="1" smtClean="0"/>
              <a:t>i</a:t>
            </a:r>
            <a:r>
              <a:rPr lang="en-US" sz="3200" dirty="0" smtClean="0"/>
              <a:t> </a:t>
            </a:r>
            <a:r>
              <a:rPr lang="cs-CZ" sz="3200" dirty="0" smtClean="0"/>
              <a:t>vojen.)</a:t>
            </a:r>
          </a:p>
          <a:p>
            <a:r>
              <a:rPr lang="cs-CZ" sz="3200" dirty="0" smtClean="0"/>
              <a:t>Časem - diplom. kontakty se </a:t>
            </a:r>
            <a:r>
              <a:rPr lang="cs-CZ" sz="3200" dirty="0" err="1" smtClean="0"/>
              <a:t>záp</a:t>
            </a:r>
            <a:r>
              <a:rPr lang="cs-CZ" sz="3200" dirty="0" smtClean="0"/>
              <a:t>. </a:t>
            </a:r>
            <a:r>
              <a:rPr lang="cs-CZ" sz="3200" dirty="0"/>
              <a:t>s</a:t>
            </a:r>
            <a:r>
              <a:rPr lang="cs-CZ" sz="3200" dirty="0" smtClean="0"/>
              <a:t>táty, SSSR přijat do Společnosti národů</a:t>
            </a:r>
          </a:p>
          <a:p>
            <a:r>
              <a:rPr lang="cs-CZ" sz="3200" dirty="0" smtClean="0"/>
              <a:t>1935 – Fr. a ČSR – pocit ohrožení Německem =</a:t>
            </a:r>
            <a:r>
              <a:rPr lang="en-US" sz="3200" dirty="0" smtClean="0"/>
              <a:t>&gt; </a:t>
            </a:r>
            <a:r>
              <a:rPr lang="en-US" sz="3200" dirty="0" err="1" smtClean="0"/>
              <a:t>spojenec</a:t>
            </a:r>
            <a:r>
              <a:rPr lang="en-US" sz="3200" dirty="0" smtClean="0"/>
              <a:t>. </a:t>
            </a:r>
            <a:r>
              <a:rPr lang="en-US" sz="3200" dirty="0" err="1" smtClean="0"/>
              <a:t>sml</a:t>
            </a:r>
            <a:r>
              <a:rPr lang="en-US" sz="3200" dirty="0" smtClean="0"/>
              <a:t>. se SSSR </a:t>
            </a:r>
            <a:r>
              <a:rPr lang="cs-CZ" sz="3200" dirty="0" smtClean="0"/>
              <a:t>(</a:t>
            </a:r>
            <a:r>
              <a:rPr lang="cs-CZ" sz="3200" dirty="0" err="1" smtClean="0"/>
              <a:t>sml</a:t>
            </a:r>
            <a:r>
              <a:rPr lang="cs-CZ" sz="3200" dirty="0" smtClean="0"/>
              <a:t>. neúčinná</a:t>
            </a:r>
            <a:r>
              <a:rPr lang="cs-CZ" sz="3200" dirty="0"/>
              <a:t> </a:t>
            </a:r>
            <a:r>
              <a:rPr lang="cs-CZ" sz="3200" dirty="0" smtClean="0"/>
              <a:t>- spolupráce SSSR s N až do r. 1941)</a:t>
            </a:r>
            <a:endParaRPr lang="cs-CZ" sz="3200" dirty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52586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Prameny. Dostupné z www: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http://cs.wikipedia.org/wiki/Soubor:Joseph_Stalin.jpg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http://cs.wikipedia.org/wiki/Soubor:442px-Kolkhozianos.jpg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http://cs.wikipedia.org/wiki/Soubor:Famine_Saratov_1922.jpg</a:t>
            </a:r>
            <a:endParaRPr lang="cs-CZ" dirty="0" smtClean="0"/>
          </a:p>
          <a:p>
            <a:r>
              <a:rPr lang="cs-CZ" dirty="0" smtClean="0"/>
              <a:t>http://cs.wikipedia.org/wiki/Soubor:GolodomorKharkiv.jpg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8856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9416"/>
            <a:ext cx="7848872" cy="4846320"/>
          </a:xfrm>
        </p:spPr>
        <p:txBody>
          <a:bodyPr/>
          <a:lstStyle/>
          <a:p>
            <a:r>
              <a:rPr lang="cs-CZ" dirty="0"/>
              <a:t>Augusta, Pavel</a:t>
            </a:r>
            <a:r>
              <a:rPr lang="en-US" dirty="0"/>
              <a:t>;</a:t>
            </a:r>
            <a:r>
              <a:rPr lang="cs-CZ" dirty="0"/>
              <a:t> Honzák, František</a:t>
            </a:r>
            <a:r>
              <a:rPr lang="en-US" dirty="0"/>
              <a:t>;</a:t>
            </a:r>
            <a:r>
              <a:rPr lang="cs-CZ" dirty="0"/>
              <a:t> Pečenka, Marek</a:t>
            </a:r>
            <a:r>
              <a:rPr lang="en-US" dirty="0"/>
              <a:t>;</a:t>
            </a:r>
            <a:r>
              <a:rPr lang="cs-CZ" dirty="0"/>
              <a:t> Luňák, Petr. Dějiny moderní doby. I. díl. </a:t>
            </a:r>
            <a:r>
              <a:rPr lang="cs-CZ" dirty="0" smtClean="0"/>
              <a:t>1. </a:t>
            </a:r>
            <a:r>
              <a:rPr lang="cs-CZ" dirty="0"/>
              <a:t>vyd. </a:t>
            </a:r>
            <a:r>
              <a:rPr lang="cs-CZ" dirty="0" smtClean="0"/>
              <a:t>Praha: SPL – PRÁCE, Úvaly </a:t>
            </a:r>
            <a:r>
              <a:rPr lang="cs-CZ" dirty="0"/>
              <a:t>: ALBRA, </a:t>
            </a:r>
            <a:r>
              <a:rPr lang="cs-CZ" dirty="0" smtClean="0"/>
              <a:t>2000. </a:t>
            </a:r>
            <a:r>
              <a:rPr lang="cs-CZ" dirty="0"/>
              <a:t>ISBN </a:t>
            </a:r>
            <a:r>
              <a:rPr lang="cs-CZ" dirty="0" smtClean="0"/>
              <a:t>80-86287-05-X. </a:t>
            </a:r>
            <a:r>
              <a:rPr lang="cs-CZ" dirty="0"/>
              <a:t>S. </a:t>
            </a:r>
            <a:r>
              <a:rPr lang="cs-CZ" dirty="0" smtClean="0"/>
              <a:t>24-25.</a:t>
            </a:r>
            <a:endParaRPr lang="cs-CZ" dirty="0"/>
          </a:p>
          <a:p>
            <a:r>
              <a:rPr lang="cs-CZ" dirty="0"/>
              <a:t>Válková, Veronika: Dějepis </a:t>
            </a:r>
            <a:r>
              <a:rPr lang="cs-CZ" dirty="0" smtClean="0"/>
              <a:t>9. Nejnovější dějiny. Praha: SPN, 2009. </a:t>
            </a:r>
            <a:r>
              <a:rPr lang="cs-CZ" dirty="0"/>
              <a:t>ISBN </a:t>
            </a:r>
            <a:r>
              <a:rPr lang="cs-CZ" dirty="0" smtClean="0"/>
              <a:t>978-80-7235-428-3. </a:t>
            </a:r>
            <a:r>
              <a:rPr lang="cs-CZ" dirty="0"/>
              <a:t>S. </a:t>
            </a:r>
            <a:r>
              <a:rPr lang="cs-CZ" dirty="0" smtClean="0"/>
              <a:t>22-25.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1820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určena pro výklad učební látky, dále použit obrazový materiál, připraven zápis pro žáky.</a:t>
            </a:r>
          </a:p>
          <a:p>
            <a:r>
              <a:rPr lang="cs-CZ" dirty="0"/>
              <a:t>DUM </a:t>
            </a:r>
            <a:r>
              <a:rPr lang="cs-CZ"/>
              <a:t>vytvořen </a:t>
            </a:r>
            <a:r>
              <a:rPr lang="cs-CZ" smtClean="0"/>
              <a:t>20</a:t>
            </a:r>
            <a:r>
              <a:rPr lang="cs-CZ" smtClean="0"/>
              <a:t>. </a:t>
            </a:r>
            <a:r>
              <a:rPr lang="cs-CZ" dirty="0"/>
              <a:t>10. 2011 pro žáky 9. tříd.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622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167</TotalTime>
  <Words>481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HOSPODÁŘSTVÍ SSSR</vt:lpstr>
      <vt:lpstr>Prezentace aplikace PowerPoint</vt:lpstr>
      <vt:lpstr>Nástup Stalina, industrializace, kolektivizace</vt:lpstr>
      <vt:lpstr>Propagandistický plakát ke vstupu do kolchozu</vt:lpstr>
      <vt:lpstr>Oběti hladomoru způsobeného kolektivizací</vt:lpstr>
      <vt:lpstr>Prezentace aplikace PowerPoint</vt:lpstr>
      <vt:lpstr>Prezentace aplikace PowerPoint</vt:lpstr>
      <vt:lpstr>ZAHRANIČNÍ POLITIKA</vt:lpstr>
      <vt:lpstr>Prameny. Dostupné z www:</vt:lpstr>
      <vt:lpstr>LITERATURA: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user</cp:lastModifiedBy>
  <cp:revision>28</cp:revision>
  <dcterms:created xsi:type="dcterms:W3CDTF">2011-10-25T08:59:44Z</dcterms:created>
  <dcterms:modified xsi:type="dcterms:W3CDTF">2012-02-29T20:24:00Z</dcterms:modified>
</cp:coreProperties>
</file>