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50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48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13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301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79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6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14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81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57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06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3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57000">
              <a:srgbClr val="FFFF00"/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C105D-2A48-4C74-817A-01333CEE7BF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889D5-4754-419C-819D-862CBA5BD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137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crosoft" TargetMode="External"/><Relationship Id="rId2" Type="http://schemas.openxmlformats.org/officeDocument/2006/relationships/hyperlink" Target="http://cs.wikipedia.org/wiki/Microsoft_Off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Po%C4%8D%C3%ADta%C4%8Dov%C3%BD_progra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lasakovi.com/power-point/zaklady/" TargetMode="External"/><Relationship Id="rId2" Type="http://schemas.openxmlformats.org/officeDocument/2006/relationships/hyperlink" Target="http://www.obrazky.cz/?q=ms+office+201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lasakovi.com/power-point/prakticke-priklady/tvorba-prezentace/" TargetMode="External"/><Relationship Id="rId4" Type="http://schemas.openxmlformats.org/officeDocument/2006/relationships/hyperlink" Target="http://office.lasakovi.com/power-point/prakticke-priklady/power-point-manu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79388" y="260350"/>
            <a:ext cx="8569325" cy="1223963"/>
          </a:xfrm>
        </p:spPr>
        <p:txBody>
          <a:bodyPr/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Informatika </a:t>
            </a:r>
            <a:b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– Textový procesor Word 2010</a:t>
            </a:r>
          </a:p>
        </p:txBody>
      </p:sp>
      <p:graphicFrame>
        <p:nvGraphicFramePr>
          <p:cNvPr id="8223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125873"/>
              </p:ext>
            </p:extLst>
          </p:nvPr>
        </p:nvGraphicFramePr>
        <p:xfrm>
          <a:off x="1042988" y="1773238"/>
          <a:ext cx="7343775" cy="4522790"/>
        </p:xfrm>
        <a:graphic>
          <a:graphicData uri="http://schemas.openxmlformats.org/drawingml/2006/table">
            <a:tbl>
              <a:tblPr/>
              <a:tblGrid>
                <a:gridCol w="1719262"/>
                <a:gridCol w="562451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únor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4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standardní funkce  počítače – Kancelářský balík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Kancelářský balík Office 2010 – PowerPoint 2010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Microsoft Office 2010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 PowerPoint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2010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401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600">
        <p:dissolve/>
      </p:transition>
    </mc:Choice>
    <mc:Fallback xmlns="">
      <p:transition spd="slow" advClick="0" advTm="26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512169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Office 2010</a:t>
            </a:r>
            <a:endParaRPr lang="cs-CZ" sz="72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365104"/>
            <a:ext cx="7776864" cy="1752600"/>
          </a:xfrm>
        </p:spPr>
        <p:txBody>
          <a:bodyPr>
            <a:noAutofit/>
          </a:bodyPr>
          <a:lstStyle/>
          <a:p>
            <a:r>
              <a:rPr lang="cs-CZ" sz="115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</a:t>
            </a:r>
            <a:endParaRPr lang="cs-CZ" sz="115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240030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79872"/>
            <a:ext cx="211455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950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4762872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PowerPoint  </a:t>
            </a:r>
          </a:p>
          <a:p>
            <a:pPr marL="0" indent="0">
              <a:buNone/>
            </a:pPr>
            <a:r>
              <a:rPr lang="cs-CZ" dirty="0" smtClean="0"/>
              <a:t>(plným jménem </a:t>
            </a:r>
            <a:r>
              <a:rPr lang="cs-CZ" b="1" dirty="0" smtClean="0"/>
              <a:t>Microsoft Office PowerPoint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sz="4000" dirty="0" smtClean="0"/>
              <a:t>je nástroj na tvorbu prezentací z kancelářského balíku </a:t>
            </a:r>
            <a:r>
              <a:rPr lang="cs-CZ" sz="4000" dirty="0" smtClean="0">
                <a:hlinkClick r:id="rId2" tooltip="Microsoft Office"/>
              </a:rPr>
              <a:t>Microsoft Office</a:t>
            </a:r>
            <a:r>
              <a:rPr lang="cs-CZ" sz="4000" dirty="0" smtClean="0"/>
              <a:t> od společnosti </a:t>
            </a:r>
            <a:r>
              <a:rPr lang="cs-CZ" sz="4000" dirty="0" smtClean="0">
                <a:hlinkClick r:id="rId3" tooltip="Microsoft"/>
              </a:rPr>
              <a:t>Microsoft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4" y="2353696"/>
            <a:ext cx="2405243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319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51216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Prezentací rozumíme: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81642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výklad,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ukázku něčeho,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produkt vytvořený v počítačovém prezentačním programu (např. MS PowerPoint).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707913"/>
            <a:ext cx="2405243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674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Prezentační program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Prezentačním </a:t>
            </a:r>
            <a:r>
              <a:rPr lang="cs-CZ" sz="4000" dirty="0" smtClean="0">
                <a:hlinkClick r:id="rId2" tooltip="Počítačový program"/>
              </a:rPr>
              <a:t>programem</a:t>
            </a:r>
            <a:r>
              <a:rPr lang="cs-CZ" sz="4000" dirty="0" smtClean="0"/>
              <a:t> rozumíme specializovanou počítačovou aplikaci, která umožňuje vytvářet nebo předvádět elektronické prezentace.  </a:t>
            </a:r>
            <a:endParaRPr lang="cs-CZ" sz="4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211369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5755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476672"/>
            <a:ext cx="5050904" cy="612068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Programy dělíme na: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4000" dirty="0" smtClean="0"/>
              <a:t>programy umožňující vytvoření prezentace,</a:t>
            </a:r>
          </a:p>
          <a:p>
            <a:endParaRPr lang="cs-CZ" sz="4000" dirty="0"/>
          </a:p>
          <a:p>
            <a:r>
              <a:rPr lang="cs-CZ" sz="4000" dirty="0" smtClean="0"/>
              <a:t> programy umožňující předvádění prezentace a kombinované (zajištují obě funkce). </a:t>
            </a:r>
            <a:endParaRPr lang="cs-CZ" sz="4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2405243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2812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4546848" cy="6048672"/>
          </a:xfrm>
        </p:spPr>
        <p:txBody>
          <a:bodyPr>
            <a:noAutofit/>
          </a:bodyPr>
          <a:lstStyle/>
          <a:p>
            <a:r>
              <a:rPr lang="cs-CZ" sz="3600" dirty="0" smtClean="0"/>
              <a:t>Pokud je prezentace vytvářena pro výukové účely, hovoříme o výukové prezentaci. </a:t>
            </a:r>
          </a:p>
          <a:p>
            <a:endParaRPr lang="cs-CZ" sz="3600" dirty="0"/>
          </a:p>
          <a:p>
            <a:r>
              <a:rPr lang="cs-CZ" sz="3600" dirty="0" smtClean="0"/>
              <a:t>Při prezentování je uplatňována zásada názornosti. </a:t>
            </a:r>
            <a:endParaRPr lang="cs-CZ" sz="900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936" y="1484784"/>
            <a:ext cx="3679745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215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Odkazy - pomůcky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http://www.obrazky.cz/?q=ms+office+2010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http://office.lasakovi.com/power-point/zaklady/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http://office.lasakovi.com/power-point/prakticke-priklady/power-point-manual/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http://office.lasakovi.com/power-point/prakticke-priklady/tvorba-prezentace/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78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185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Informatika  – Textový procesor Word 2010</vt:lpstr>
      <vt:lpstr>MS Office 2010</vt:lpstr>
      <vt:lpstr>Prezentace aplikace PowerPoint</vt:lpstr>
      <vt:lpstr>Prezentací rozumíme:</vt:lpstr>
      <vt:lpstr>Prezentační program</vt:lpstr>
      <vt:lpstr>Prezentace aplikace PowerPoint</vt:lpstr>
      <vt:lpstr>Prezentace aplikace PowerPoint</vt:lpstr>
      <vt:lpstr>Odkazy - pomůcky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Office 2010</dc:title>
  <dc:creator>Administrator</dc:creator>
  <cp:lastModifiedBy>Učitel</cp:lastModifiedBy>
  <cp:revision>9</cp:revision>
  <dcterms:created xsi:type="dcterms:W3CDTF">2012-02-03T16:55:28Z</dcterms:created>
  <dcterms:modified xsi:type="dcterms:W3CDTF">2012-02-28T12:21:01Z</dcterms:modified>
</cp:coreProperties>
</file>