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9"/>
  </p:notesMasterIdLst>
  <p:sldIdLst>
    <p:sldId id="260" r:id="rId3"/>
    <p:sldId id="259" r:id="rId4"/>
    <p:sldId id="256" r:id="rId5"/>
    <p:sldId id="257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58" autoAdjust="0"/>
  </p:normalViewPr>
  <p:slideViewPr>
    <p:cSldViewPr>
      <p:cViewPr varScale="1">
        <p:scale>
          <a:sx n="75" d="100"/>
          <a:sy n="75" d="100"/>
        </p:scale>
        <p:origin x="-102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VY_32_INOVACE_6B22Aj4_Zdravé a nezdravé jídlo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Zdravé a nezdravé jídlo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CCA51D-EC32-4922-9612-8F17D6D562A3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61B322D-F5A9-4256-9835-26D5A4F38634}" type="presOf" srcId="{C73C7642-F245-4585-8F88-243F9FAEF6CA}" destId="{9A9B6F4F-B6FF-4F2D-B640-A8473E589523}" srcOrd="0" destOrd="0" presId="urn:microsoft.com/office/officeart/2005/8/layout/target3"/>
    <dgm:cxn modelId="{94556DFB-DF42-49EC-8F68-1FDC02E20B53}" type="presOf" srcId="{445C7998-7549-48B0-BD68-D4F0167F02E5}" destId="{BC35EE03-4121-4EF9-923D-7CB6D30D358D}" srcOrd="0" destOrd="0" presId="urn:microsoft.com/office/officeart/2005/8/layout/target3"/>
    <dgm:cxn modelId="{F4D08615-02D3-4FCB-97B5-6F3DBC32FC53}" type="presOf" srcId="{445C7998-7549-48B0-BD68-D4F0167F02E5}" destId="{4D19AB04-24FA-40C2-B203-52AE3D15E171}" srcOrd="1" destOrd="0" presId="urn:microsoft.com/office/officeart/2005/8/layout/target3"/>
    <dgm:cxn modelId="{214CD5E8-24FD-4553-BD25-FEFD7738D4C2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9C5E9B9-1696-49CF-8D7B-5C9EB9E40F0D}" type="presOf" srcId="{019433A1-1324-4DE1-9E6F-32B851095F74}" destId="{A3817367-F2BC-482F-8832-FA00B51DCCF3}" srcOrd="0" destOrd="0" presId="urn:microsoft.com/office/officeart/2005/8/layout/target3"/>
    <dgm:cxn modelId="{B91C479A-74FB-4FAA-8F1F-BDB62CA185AF}" type="presOf" srcId="{FBBFC3EA-9D9D-4F3A-BEA6-9C2C0E46BF20}" destId="{643EA938-EDE0-4533-ACCC-D2BD6F3A527C}" srcOrd="0" destOrd="0" presId="urn:microsoft.com/office/officeart/2005/8/layout/target3"/>
    <dgm:cxn modelId="{00DD7BF5-1D90-4642-ADB3-BC68926ECEDB}" type="presOf" srcId="{FBBFC3EA-9D9D-4F3A-BEA6-9C2C0E46BF20}" destId="{832BF48F-0145-4429-9E02-8FCA946CCE9E}" srcOrd="1" destOrd="0" presId="urn:microsoft.com/office/officeart/2005/8/layout/target3"/>
    <dgm:cxn modelId="{0FE5F849-BE76-48A0-ADB3-0F3E84370BA3}" type="presOf" srcId="{019433A1-1324-4DE1-9E6F-32B851095F74}" destId="{E7297F21-D4FD-4A41-AE58-814D01A6B5E7}" srcOrd="1" destOrd="0" presId="urn:microsoft.com/office/officeart/2005/8/layout/target3"/>
    <dgm:cxn modelId="{F832E7D6-A8BD-4CEE-862A-63D5401BD2E6}" type="presOf" srcId="{EBC41103-E2E5-4D48-9B4B-425520D3D098}" destId="{3BA01B75-849B-4716-8BCD-084A86FF328F}" srcOrd="0" destOrd="0" presId="urn:microsoft.com/office/officeart/2005/8/layout/target3"/>
    <dgm:cxn modelId="{ACE96FB7-0B5E-41A3-8C53-B934030BF3F9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D068A32-8BFA-4AEE-9547-64BE7BE340A9}" type="presParOf" srcId="{71045F8C-00FA-488E-A7BD-E2E6753D979D}" destId="{3577EC6B-C980-4F34-8C69-4365E7B8FC8C}" srcOrd="0" destOrd="0" presId="urn:microsoft.com/office/officeart/2005/8/layout/target3"/>
    <dgm:cxn modelId="{B1246283-AD7F-4DDD-BC3B-86CB8D6D3A35}" type="presParOf" srcId="{71045F8C-00FA-488E-A7BD-E2E6753D979D}" destId="{6940EB87-DC1D-4BC3-9408-9AC2E1FFC039}" srcOrd="1" destOrd="0" presId="urn:microsoft.com/office/officeart/2005/8/layout/target3"/>
    <dgm:cxn modelId="{4AED86F8-174E-49A4-A99B-F6B2724DA598}" type="presParOf" srcId="{71045F8C-00FA-488E-A7BD-E2E6753D979D}" destId="{BC35EE03-4121-4EF9-923D-7CB6D30D358D}" srcOrd="2" destOrd="0" presId="urn:microsoft.com/office/officeart/2005/8/layout/target3"/>
    <dgm:cxn modelId="{BBED6A2D-99E3-41CC-B7BB-337B95A9F2A7}" type="presParOf" srcId="{71045F8C-00FA-488E-A7BD-E2E6753D979D}" destId="{C95EEA27-3CBF-4645-A92D-9D8AF5C1CBFC}" srcOrd="3" destOrd="0" presId="urn:microsoft.com/office/officeart/2005/8/layout/target3"/>
    <dgm:cxn modelId="{2A22D700-A09D-4DAC-B876-946F3538AEB9}" type="presParOf" srcId="{71045F8C-00FA-488E-A7BD-E2E6753D979D}" destId="{851BB866-B6AE-4566-893F-4C635BA974FC}" srcOrd="4" destOrd="0" presId="urn:microsoft.com/office/officeart/2005/8/layout/target3"/>
    <dgm:cxn modelId="{1768011C-B2FC-463F-A28A-6DE68E676C02}" type="presParOf" srcId="{71045F8C-00FA-488E-A7BD-E2E6753D979D}" destId="{643EA938-EDE0-4533-ACCC-D2BD6F3A527C}" srcOrd="5" destOrd="0" presId="urn:microsoft.com/office/officeart/2005/8/layout/target3"/>
    <dgm:cxn modelId="{7C8C0033-2045-486D-B2D8-73880D5DE38B}" type="presParOf" srcId="{71045F8C-00FA-488E-A7BD-E2E6753D979D}" destId="{92F31B18-D66D-4CC7-89B9-378928DE877D}" srcOrd="6" destOrd="0" presId="urn:microsoft.com/office/officeart/2005/8/layout/target3"/>
    <dgm:cxn modelId="{F9387A05-D786-4A08-BAF9-4A76AE66751F}" type="presParOf" srcId="{71045F8C-00FA-488E-A7BD-E2E6753D979D}" destId="{902074E1-B931-4618-97F1-FADBE82E9C3C}" srcOrd="7" destOrd="0" presId="urn:microsoft.com/office/officeart/2005/8/layout/target3"/>
    <dgm:cxn modelId="{66B2CEB8-3572-4FBD-BD62-E30E7BBD8DC0}" type="presParOf" srcId="{71045F8C-00FA-488E-A7BD-E2E6753D979D}" destId="{A3817367-F2BC-482F-8832-FA00B51DCCF3}" srcOrd="8" destOrd="0" presId="urn:microsoft.com/office/officeart/2005/8/layout/target3"/>
    <dgm:cxn modelId="{4C1F3F3C-28BE-412F-9F6F-C7F160216E06}" type="presParOf" srcId="{71045F8C-00FA-488E-A7BD-E2E6753D979D}" destId="{2DD79E57-A63E-47D4-A1AB-6DF333476AD4}" srcOrd="9" destOrd="0" presId="urn:microsoft.com/office/officeart/2005/8/layout/target3"/>
    <dgm:cxn modelId="{C871D506-2BEC-40B1-9C88-91D92B88C134}" type="presParOf" srcId="{71045F8C-00FA-488E-A7BD-E2E6753D979D}" destId="{648967D3-ED80-4214-8D87-4E7012561E4A}" srcOrd="10" destOrd="0" presId="urn:microsoft.com/office/officeart/2005/8/layout/target3"/>
    <dgm:cxn modelId="{E3DF5C90-EB7F-45B4-9CE3-097795488857}" type="presParOf" srcId="{71045F8C-00FA-488E-A7BD-E2E6753D979D}" destId="{9A9B6F4F-B6FF-4F2D-B640-A8473E589523}" srcOrd="11" destOrd="0" presId="urn:microsoft.com/office/officeart/2005/8/layout/target3"/>
    <dgm:cxn modelId="{3CE733B0-EA81-4FBC-8518-35DB407D1867}" type="presParOf" srcId="{71045F8C-00FA-488E-A7BD-E2E6753D979D}" destId="{13BD0FAF-9F2C-4708-9E63-A8E8E5252943}" srcOrd="12" destOrd="0" presId="urn:microsoft.com/office/officeart/2005/8/layout/target3"/>
    <dgm:cxn modelId="{C377C22E-4658-4154-B475-F4181A8336F8}" type="presParOf" srcId="{71045F8C-00FA-488E-A7BD-E2E6753D979D}" destId="{6821E7C9-5E4B-45FA-8F82-01E6F26FAA25}" srcOrd="13" destOrd="0" presId="urn:microsoft.com/office/officeart/2005/8/layout/target3"/>
    <dgm:cxn modelId="{28ADF1A5-357B-4B5B-BCF6-DAAE0D9FB8DD}" type="presParOf" srcId="{71045F8C-00FA-488E-A7BD-E2E6753D979D}" destId="{3BA01B75-849B-4716-8BCD-084A86FF328F}" srcOrd="14" destOrd="0" presId="urn:microsoft.com/office/officeart/2005/8/layout/target3"/>
    <dgm:cxn modelId="{848F5E3B-9679-4F26-AF34-FC1142D963EF}" type="presParOf" srcId="{71045F8C-00FA-488E-A7BD-E2E6753D979D}" destId="{4D19AB04-24FA-40C2-B203-52AE3D15E171}" srcOrd="15" destOrd="0" presId="urn:microsoft.com/office/officeart/2005/8/layout/target3"/>
    <dgm:cxn modelId="{4278763E-400C-4245-90A3-1019B40F8789}" type="presParOf" srcId="{71045F8C-00FA-488E-A7BD-E2E6753D979D}" destId="{832BF48F-0145-4429-9E02-8FCA946CCE9E}" srcOrd="16" destOrd="0" presId="urn:microsoft.com/office/officeart/2005/8/layout/target3"/>
    <dgm:cxn modelId="{4E594341-1A0C-4F65-BA5F-E7F04A44D427}" type="presParOf" srcId="{71045F8C-00FA-488E-A7BD-E2E6753D979D}" destId="{E7297F21-D4FD-4A41-AE58-814D01A6B5E7}" srcOrd="17" destOrd="0" presId="urn:microsoft.com/office/officeart/2005/8/layout/target3"/>
    <dgm:cxn modelId="{B5ABBB90-0427-452F-BBEF-33770F7CF8E0}" type="presParOf" srcId="{71045F8C-00FA-488E-A7BD-E2E6753D979D}" destId="{59F530CB-4999-43B3-A00D-6AB53886BD77}" srcOrd="18" destOrd="0" presId="urn:microsoft.com/office/officeart/2005/8/layout/target3"/>
    <dgm:cxn modelId="{B8BAC714-78CA-4B55-94DB-6A96A41B142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VY_32_INOVACE_6B22Aj4_Zdravé a nezdravé jídlo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Zdravé a nezdravé jídlo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57F79E-229E-4003-A819-34B0950B665D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1905C3-9B7E-4D57-9983-500C9DA82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550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Přiřazování</a:t>
            </a:r>
            <a:r>
              <a:rPr lang="cs-CZ" baseline="0" dirty="0" smtClean="0"/>
              <a:t> obrázků ke slovům. Pomocí </a:t>
            </a:r>
            <a:r>
              <a:rPr lang="cs-CZ" baseline="0" dirty="0" err="1" smtClean="0"/>
              <a:t>smiles</a:t>
            </a:r>
            <a:r>
              <a:rPr lang="cs-CZ" baseline="0" dirty="0" smtClean="0"/>
              <a:t> určovat, která potravina je zdravá.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1905C3-9B7E-4D57-9983-500C9DA8241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061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Ústně</a:t>
            </a:r>
            <a:r>
              <a:rPr lang="cs-CZ" baseline="0" dirty="0" smtClean="0"/>
              <a:t> – tvořit věty s využitím slov a obrázků. Některé </a:t>
            </a:r>
            <a:r>
              <a:rPr lang="cs-CZ" baseline="0" smtClean="0"/>
              <a:t>věty napsat.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1905C3-9B7E-4D57-9983-500C9DA824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453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8641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9279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951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737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973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7557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0050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5968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6992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985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79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837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12" Type="http://schemas.openxmlformats.org/officeDocument/2006/relationships/image" Target="../media/image13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12.jpeg"/><Relationship Id="rId5" Type="http://schemas.openxmlformats.org/officeDocument/2006/relationships/image" Target="../media/image17.wmf"/><Relationship Id="rId10" Type="http://schemas.openxmlformats.org/officeDocument/2006/relationships/image" Target="../media/image11.jpeg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6.wmf"/><Relationship Id="rId18" Type="http://schemas.openxmlformats.org/officeDocument/2006/relationships/image" Target="../media/image21.wmf"/><Relationship Id="rId3" Type="http://schemas.openxmlformats.org/officeDocument/2006/relationships/image" Target="../media/image3.wmf"/><Relationship Id="rId21" Type="http://schemas.openxmlformats.org/officeDocument/2006/relationships/image" Target="../media/image24.wmf"/><Relationship Id="rId7" Type="http://schemas.openxmlformats.org/officeDocument/2006/relationships/image" Target="../media/image7.wmf"/><Relationship Id="rId12" Type="http://schemas.openxmlformats.org/officeDocument/2006/relationships/image" Target="../media/image15.wmf"/><Relationship Id="rId17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9.wmf"/><Relationship Id="rId20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4.wmf"/><Relationship Id="rId5" Type="http://schemas.openxmlformats.org/officeDocument/2006/relationships/image" Target="../media/image5.wmf"/><Relationship Id="rId15" Type="http://schemas.openxmlformats.org/officeDocument/2006/relationships/image" Target="../media/image18.wmf"/><Relationship Id="rId10" Type="http://schemas.openxmlformats.org/officeDocument/2006/relationships/image" Target="../media/image10.png"/><Relationship Id="rId19" Type="http://schemas.openxmlformats.org/officeDocument/2006/relationships/image" Target="../media/image22.wmf"/><Relationship Id="rId4" Type="http://schemas.openxmlformats.org/officeDocument/2006/relationships/image" Target="../media/image4.wmf"/><Relationship Id="rId9" Type="http://schemas.openxmlformats.org/officeDocument/2006/relationships/image" Target="../media/image9.png"/><Relationship Id="rId14" Type="http://schemas.openxmlformats.org/officeDocument/2006/relationships/image" Target="../media/image17.wmf"/><Relationship Id="rId22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66869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886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věkovou skupinu 9 – 10 let.</a:t>
            </a:r>
          </a:p>
          <a:p>
            <a:r>
              <a:rPr lang="cs-CZ" dirty="0" smtClean="0"/>
              <a:t>Interaktivní materiál pro prezentaci nebo procvičení názvů jídel a pití a určení zdravých a nezdravých potravin. Procvičování doporučení a zákazů pro zdravý životní styl.</a:t>
            </a:r>
          </a:p>
          <a:p>
            <a:r>
              <a:rPr lang="cs-CZ" dirty="0" smtClean="0"/>
              <a:t>Inovace – aktivita v hodině, zvýšení motivace žáků pomocí obrázků a možnosti přesouvání objektů v </a:t>
            </a:r>
            <a:r>
              <a:rPr lang="cs-CZ" dirty="0" err="1" smtClean="0"/>
              <a:t>powerpointu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Metodické pokyny – na snímku 3 a 4 žáci přiřazují obrázky k názvům a poté určí pomocí </a:t>
            </a:r>
            <a:r>
              <a:rPr lang="cs-CZ" dirty="0" err="1" smtClean="0"/>
              <a:t>smajlíku</a:t>
            </a:r>
            <a:r>
              <a:rPr lang="cs-CZ" dirty="0" smtClean="0"/>
              <a:t> zda se jedná o zdravé či nezdravé jídlo. Nepracujeme v režimu prezentace, aby se dalo pohybovat objekty. Na snímku 5 žáci tvoří věty s použitím částí vět a obrázků. Lze pracovat ústně, některé věty mohou žáci napsat.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863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301608" cy="4741987"/>
          </a:xfrm>
        </p:spPr>
        <p:txBody>
          <a:bodyPr>
            <a:normAutofit/>
          </a:bodyPr>
          <a:lstStyle/>
          <a:p>
            <a:r>
              <a:rPr lang="cs-CZ" dirty="0" err="1" smtClean="0"/>
              <a:t>Chocolate</a:t>
            </a:r>
            <a:endParaRPr lang="cs-CZ" dirty="0" smtClean="0"/>
          </a:p>
          <a:p>
            <a:r>
              <a:rPr lang="cs-CZ" dirty="0" err="1" smtClean="0"/>
              <a:t>Fish</a:t>
            </a:r>
            <a:endParaRPr lang="cs-CZ" dirty="0" smtClean="0"/>
          </a:p>
          <a:p>
            <a:r>
              <a:rPr lang="cs-CZ" dirty="0" err="1" smtClean="0"/>
              <a:t>Chicken</a:t>
            </a:r>
            <a:endParaRPr lang="cs-CZ" dirty="0" smtClean="0"/>
          </a:p>
          <a:p>
            <a:r>
              <a:rPr lang="cs-CZ" dirty="0" smtClean="0"/>
              <a:t>Pizza</a:t>
            </a:r>
          </a:p>
          <a:p>
            <a:r>
              <a:rPr lang="cs-CZ" dirty="0" err="1" smtClean="0"/>
              <a:t>Vegetables</a:t>
            </a:r>
            <a:endParaRPr lang="cs-CZ" dirty="0" smtClean="0"/>
          </a:p>
          <a:p>
            <a:r>
              <a:rPr lang="cs-CZ" dirty="0" err="1" smtClean="0"/>
              <a:t>Cola</a:t>
            </a:r>
            <a:endParaRPr lang="cs-CZ" dirty="0" smtClean="0"/>
          </a:p>
          <a:p>
            <a:r>
              <a:rPr lang="cs-CZ" dirty="0" err="1" smtClean="0"/>
              <a:t>Water</a:t>
            </a:r>
            <a:endParaRPr lang="cs-CZ" dirty="0" smtClean="0"/>
          </a:p>
          <a:p>
            <a:r>
              <a:rPr lang="cs-CZ" dirty="0" err="1" smtClean="0"/>
              <a:t>Sweets</a:t>
            </a:r>
            <a:endParaRPr lang="cs-CZ" dirty="0"/>
          </a:p>
        </p:txBody>
      </p:sp>
      <p:pic>
        <p:nvPicPr>
          <p:cNvPr id="1027" name="Picture 3" descr="C:\Users\Jana\AppData\Local\Microsoft\Windows\Temporary Internet Files\Content.IE5\3ZNLZ5F9\MC900290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356992"/>
            <a:ext cx="831075" cy="92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NTR9PW1U\MC9001960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8212" y="2777720"/>
            <a:ext cx="920343" cy="57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HABC50MY\MC9002804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13092"/>
            <a:ext cx="1166808" cy="6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E7S8KAYQ\MC9003488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199" y="2777720"/>
            <a:ext cx="913485" cy="70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HABC50MY\MC900441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131" y="3366112"/>
            <a:ext cx="598810" cy="52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HABC50MY\MC9003571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718" y="4227089"/>
            <a:ext cx="876370" cy="82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NTR9PW1U\MC900441752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648" y="3923554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\AppData\Local\Microsoft\Windows\Temporary Internet Files\Content.IE5\HABC50MY\MC90043632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6225" y="4437112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802" y="5445224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202" y="5597624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602" y="5750024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002" y="5902424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904" y="5415346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724" y="5469787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086" y="5294312"/>
            <a:ext cx="608112" cy="6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486" y="5446712"/>
            <a:ext cx="608112" cy="6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6886" y="5599112"/>
            <a:ext cx="608112" cy="6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729" y="5599112"/>
            <a:ext cx="645469" cy="64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328" y="5415346"/>
            <a:ext cx="608112" cy="6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980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7062" cy="5129125"/>
          </a:xfrm>
        </p:spPr>
        <p:txBody>
          <a:bodyPr>
            <a:normAutofit/>
          </a:bodyPr>
          <a:lstStyle/>
          <a:p>
            <a:r>
              <a:rPr lang="cs-CZ" dirty="0" err="1" smtClean="0"/>
              <a:t>Fruit</a:t>
            </a:r>
            <a:endParaRPr lang="cs-CZ" dirty="0" smtClean="0"/>
          </a:p>
          <a:p>
            <a:r>
              <a:rPr lang="cs-CZ" dirty="0" err="1" smtClean="0"/>
              <a:t>Potatoes</a:t>
            </a:r>
            <a:endParaRPr lang="cs-CZ" dirty="0" smtClean="0"/>
          </a:p>
          <a:p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 smtClean="0"/>
          </a:p>
          <a:p>
            <a:r>
              <a:rPr lang="cs-CZ" dirty="0" err="1" smtClean="0"/>
              <a:t>Sausages</a:t>
            </a:r>
            <a:endParaRPr lang="cs-CZ" dirty="0" smtClean="0"/>
          </a:p>
          <a:p>
            <a:r>
              <a:rPr lang="cs-CZ" dirty="0" err="1" smtClean="0"/>
              <a:t>Yoghurt</a:t>
            </a:r>
            <a:endParaRPr lang="cs-CZ" dirty="0" smtClean="0"/>
          </a:p>
          <a:p>
            <a:r>
              <a:rPr lang="cs-CZ" dirty="0" err="1" smtClean="0"/>
              <a:t>Salad</a:t>
            </a:r>
            <a:endParaRPr lang="cs-CZ" dirty="0" smtClean="0"/>
          </a:p>
          <a:p>
            <a:r>
              <a:rPr lang="cs-CZ" dirty="0" err="1" smtClean="0"/>
              <a:t>Bananas</a:t>
            </a:r>
            <a:endParaRPr lang="cs-CZ" dirty="0" smtClean="0"/>
          </a:p>
          <a:p>
            <a:r>
              <a:rPr lang="cs-CZ" dirty="0" err="1" smtClean="0"/>
              <a:t>Oranges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Jana\AppData\Local\Microsoft\Windows\Temporary Internet Files\Content.IE5\E7S8KAYQ\MC90029616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3239483"/>
            <a:ext cx="810790" cy="711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3ZNLZ5F9\MC900331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348" y="2848495"/>
            <a:ext cx="792088" cy="628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E7S8KAYQ\MC9004124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671" y="3356992"/>
            <a:ext cx="643721" cy="94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3ZNLZ5F9\MC9002306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1356" y="3862138"/>
            <a:ext cx="590159" cy="63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E7S8KAYQ\MC900411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167" y="2606461"/>
            <a:ext cx="691007" cy="63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NTR9PW1U\MC9003915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9942" y="2496005"/>
            <a:ext cx="761240" cy="66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\AppData\Local\Microsoft\Windows\Temporary Internet Files\Content.IE5\E7S8KAYQ\MC90044171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325" y="2300652"/>
            <a:ext cx="611617" cy="611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\AppData\Local\Microsoft\Windows\Temporary Internet Files\Content.IE5\NTR9PW1U\MC90015116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740" y="3177934"/>
            <a:ext cx="767184" cy="59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802" y="5445224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202" y="5597624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602" y="5750024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002" y="5902424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904" y="5415346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Users\Jana\AppData\Local\Microsoft\Windows\Temporary Internet Files\Content.IE5\NTR9PW1U\MC9004331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509" y="5703719"/>
            <a:ext cx="639478" cy="6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086" y="5294312"/>
            <a:ext cx="608112" cy="6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486" y="5446712"/>
            <a:ext cx="608112" cy="6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6886" y="5599112"/>
            <a:ext cx="608112" cy="6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729" y="5599112"/>
            <a:ext cx="645469" cy="64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Jana\AppData\Local\Microsoft\Windows\Temporary Internet Files\Content.IE5\3ZNLZ5F9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6886" y="5863487"/>
            <a:ext cx="608112" cy="6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908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 HEALTHY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68953" y="254382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DON</a:t>
            </a:r>
            <a:r>
              <a:rPr lang="en-US" sz="2400" b="1" dirty="0" smtClean="0"/>
              <a:t>’T  EAT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93030" y="3350189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DON’T  DRINK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14045" y="257280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EAT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2077" y="3238713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DRINK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43241" y="422356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PLAY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20525" y="413938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RIDE</a:t>
            </a:r>
            <a:endParaRPr lang="cs-CZ" sz="2400" b="1" dirty="0"/>
          </a:p>
        </p:txBody>
      </p:sp>
      <p:pic>
        <p:nvPicPr>
          <p:cNvPr id="16" name="Picture 3" descr="C:\Users\Jana\AppData\Local\Microsoft\Windows\Temporary Internet Files\Content.IE5\3ZNLZ5F9\MC900290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804592"/>
            <a:ext cx="831075" cy="92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Jana\AppData\Local\Microsoft\Windows\Temporary Internet Files\Content.IE5\NTR9PW1U\MC9001960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8151" y="1964549"/>
            <a:ext cx="920343" cy="57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Jana\AppData\Local\Microsoft\Windows\Temporary Internet Files\Content.IE5\HABC50MY\MC9002804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480" y="1524636"/>
            <a:ext cx="1166808" cy="6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Jana\AppData\Local\Microsoft\Windows\Temporary Internet Files\Content.IE5\E7S8KAYQ\MC9003488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565" y="1546897"/>
            <a:ext cx="913485" cy="70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Jana\AppData\Local\Microsoft\Windows\Temporary Internet Files\Content.IE5\HABC50MY\MC900441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4516" y="2803641"/>
            <a:ext cx="598810" cy="52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Jana\AppData\Local\Microsoft\Windows\Temporary Internet Files\Content.IE5\HABC50MY\MC9003571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613" y="5456765"/>
            <a:ext cx="876370" cy="82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Jana\AppData\Local\Microsoft\Windows\Temporary Internet Files\Content.IE5\NTR9PW1U\MC900441752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3" y="5327947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 descr="C:\Users\Jana\AppData\Local\Microsoft\Windows\Temporary Internet Files\Content.IE5\HABC50MY\MC90043632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333" y="5571190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Jana\AppData\Local\Microsoft\Windows\Temporary Internet Files\Content.IE5\E7S8KAYQ\MC900296162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21" y="4699096"/>
            <a:ext cx="810790" cy="711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Jana\AppData\Local\Microsoft\Windows\Temporary Internet Files\Content.IE5\3ZNLZ5F9\MC90033128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259" y="1864551"/>
            <a:ext cx="792088" cy="628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Jana\AppData\Local\Microsoft\Windows\Temporary Internet Files\Content.IE5\E7S8KAYQ\MC90041247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111" y="5454173"/>
            <a:ext cx="643721" cy="94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Jana\AppData\Local\Microsoft\Windows\Temporary Internet Files\Content.IE5\3ZNLZ5F9\MC90023063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3076" y="1524636"/>
            <a:ext cx="590159" cy="63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Jana\AppData\Local\Microsoft\Windows\Temporary Internet Files\Content.IE5\E7S8KAYQ\MC90041190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19" y="3067356"/>
            <a:ext cx="691007" cy="63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C:\Users\Jana\AppData\Local\Microsoft\Windows\Temporary Internet Files\Content.IE5\NTR9PW1U\MC90039150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721209"/>
            <a:ext cx="761240" cy="66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C:\Users\Jana\AppData\Local\Microsoft\Windows\Temporary Internet Files\Content.IE5\E7S8KAYQ\MC900441718[1]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01" y="2300652"/>
            <a:ext cx="611617" cy="611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9" descr="C:\Users\Jana\AppData\Local\Microsoft\Windows\Temporary Internet Files\Content.IE5\NTR9PW1U\MC900151163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124" y="3839301"/>
            <a:ext cx="767184" cy="59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Jana\AppData\Local\Microsoft\Windows\Temporary Internet Files\Content.IE5\HABC50MY\MC900090401[1].wmf"/>
          <p:cNvPicPr>
            <a:picLocks noGrp="1" noChangeAspect="1" noChangeArrowheads="1"/>
          </p:cNvPicPr>
          <p:nvPr>
            <p:ph idx="1"/>
          </p:nvPr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224" y="5619516"/>
            <a:ext cx="1202164" cy="86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NTR9PW1U\MC900054007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201" y="5563582"/>
            <a:ext cx="690608" cy="975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HABC50MY\MC900358873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5932"/>
            <a:ext cx="608765" cy="692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E7S8KAYQ\MC900291786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439" y="1485932"/>
            <a:ext cx="534063" cy="60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29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Kliparty z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166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215</Words>
  <Application>Microsoft Office PowerPoint</Application>
  <PresentationFormat>Předvádění na obrazovce (4:3)</PresentationFormat>
  <Paragraphs>41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Brooklet</vt:lpstr>
      <vt:lpstr>Motiv systému Office</vt:lpstr>
      <vt:lpstr>Prezentace aplikace PowerPoint</vt:lpstr>
      <vt:lpstr>Anotace</vt:lpstr>
      <vt:lpstr>FOOD</vt:lpstr>
      <vt:lpstr>FOOD</vt:lpstr>
      <vt:lpstr>BE HEALTHY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Jana</dc:creator>
  <cp:lastModifiedBy>Jana</cp:lastModifiedBy>
  <cp:revision>12</cp:revision>
  <dcterms:created xsi:type="dcterms:W3CDTF">2011-10-23T16:52:30Z</dcterms:created>
  <dcterms:modified xsi:type="dcterms:W3CDTF">2011-11-10T17:44:50Z</dcterms:modified>
</cp:coreProperties>
</file>