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6EB51-2B7F-4CC9-B419-23CC64CDEEDD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93B19-4F54-469E-8FAB-58878C8B8B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314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93B19-4F54-469E-8FAB-58878C8B8B4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57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418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527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85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943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859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421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57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936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275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54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539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2D8CF-7D5A-4008-B5E3-B39B22C69DC8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0166C-84C1-4AE0-ADA6-79EDFF6DD8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51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21" Type="http://schemas.openxmlformats.org/officeDocument/2006/relationships/image" Target="../media/image21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jpeg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ekonomika/prace/mzda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88573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VY_62_INOVACE_6013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Nákup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Den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finanční gramotnosti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Matematika, Informatika, Základy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Pracovní list obsahuje příklad, na kterém si žák procvičí paměť, postřeh, práci s programem Word a internetem.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vyhledávat na internetu, umí pracovat s programem Word a má přehled kolik které zboží stojí, případně ví, kde tyto informace může vyhledat.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703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35496" y="836712"/>
            <a:ext cx="7408912" cy="468052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Maminka potřebuje nakoupit.</a:t>
            </a:r>
          </a:p>
          <a:p>
            <a:r>
              <a:rPr lang="cs-CZ" sz="5400" b="1" dirty="0">
                <a:solidFill>
                  <a:srgbClr val="C00000"/>
                </a:solidFill>
              </a:rPr>
              <a:t>P</a:t>
            </a:r>
            <a:r>
              <a:rPr lang="cs-CZ" sz="5400" b="1" dirty="0" smtClean="0">
                <a:solidFill>
                  <a:srgbClr val="C00000"/>
                </a:solidFill>
              </a:rPr>
              <a:t>ozorně</a:t>
            </a:r>
            <a:r>
              <a:rPr lang="cs-CZ" sz="5400" b="1" dirty="0" smtClean="0">
                <a:solidFill>
                  <a:schemeClr val="tx1"/>
                </a:solidFill>
              </a:rPr>
              <a:t> sleduj tabuli a zapamatuj si všechno zboží, které máš koupit.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15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P90040314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33400"/>
            <a:ext cx="14224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MC900290043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33412"/>
            <a:ext cx="88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MC900441781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28662"/>
            <a:ext cx="6858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MC900441751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251" y="5143748"/>
            <a:ext cx="12398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MC900441776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9239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MC900441780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865" y="485775"/>
            <a:ext cx="955675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MC900413024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253" y="3880024"/>
            <a:ext cx="1590675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MC900214938[1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7" y="3589338"/>
            <a:ext cx="1074737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MC900344187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74850"/>
            <a:ext cx="7715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 descr="MC900232682[1]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39" y="3798411"/>
            <a:ext cx="561975" cy="85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 descr="MC900215509[1]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50" y="2144713"/>
            <a:ext cx="10985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MC900290270[1]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88840"/>
            <a:ext cx="1011238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MC900383148[1]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195" y="3832225"/>
            <a:ext cx="1304925" cy="103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MC900193516[1]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847" y="2076450"/>
            <a:ext cx="744537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17" descr="MC900215159[1]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32994"/>
            <a:ext cx="1016000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18" descr="MC900215775[1]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947" y="5215979"/>
            <a:ext cx="923925" cy="85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19" descr="MC900411896[1]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206454"/>
            <a:ext cx="863600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" name="Picture 20" descr="MC900412774[1]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34012"/>
            <a:ext cx="309562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5" name="Picture 21" descr="MC900193394[1]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55775"/>
            <a:ext cx="617538" cy="130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6" name="Picture 22" descr="MC900335751[1]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5301208"/>
            <a:ext cx="876300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080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00808"/>
            <a:ext cx="75608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/>
              <a:t>Vypiš zboží, které máš koupit.</a:t>
            </a:r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Vyrob si v programu Word nákupní lístek – najdi v klipartech stejné obrázky zboží, které jsi viděl.</a:t>
            </a:r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Zjisti pomocí internetu, kolik toto zboží stojí.</a:t>
            </a:r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Dostal jsi od maminky 2000,- Kč. Budou ti tyto peníze </a:t>
            </a:r>
            <a:r>
              <a:rPr lang="cs-CZ" sz="2800" dirty="0" smtClean="0"/>
              <a:t>stačit na nákup?</a:t>
            </a:r>
            <a:endParaRPr lang="cs-CZ" sz="2800" dirty="0" smtClean="0"/>
          </a:p>
          <a:p>
            <a:pPr marL="342900" indent="-342900">
              <a:buAutoNum type="arabicParenR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92696"/>
            <a:ext cx="6840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Úkoly pro Tebe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34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431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indent="0">
              <a:buNone/>
              <a:defRPr/>
            </a:pPr>
            <a:endParaRPr lang="cs-CZ" dirty="0" smtClean="0">
              <a:hlinkClick r:id="rId3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Archiv </a:t>
            </a:r>
            <a:r>
              <a:rPr lang="cs-CZ" dirty="0"/>
              <a:t>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95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171</Words>
  <Application>Microsoft Office PowerPoint</Application>
  <PresentationFormat>Předvádění na obrazovce (4:3)</PresentationFormat>
  <Paragraphs>35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7</cp:revision>
  <dcterms:created xsi:type="dcterms:W3CDTF">2012-01-06T20:48:30Z</dcterms:created>
  <dcterms:modified xsi:type="dcterms:W3CDTF">2012-02-26T16:42:03Z</dcterms:modified>
</cp:coreProperties>
</file>