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92" r:id="rId2"/>
    <p:sldId id="257" r:id="rId3"/>
    <p:sldId id="258" r:id="rId4"/>
    <p:sldId id="261" r:id="rId5"/>
    <p:sldId id="262" r:id="rId6"/>
    <p:sldId id="285" r:id="rId7"/>
    <p:sldId id="264" r:id="rId8"/>
    <p:sldId id="266" r:id="rId9"/>
    <p:sldId id="286" r:id="rId10"/>
    <p:sldId id="267" r:id="rId11"/>
    <p:sldId id="268" r:id="rId12"/>
    <p:sldId id="287" r:id="rId13"/>
    <p:sldId id="269" r:id="rId14"/>
    <p:sldId id="270" r:id="rId15"/>
    <p:sldId id="288" r:id="rId16"/>
    <p:sldId id="271" r:id="rId17"/>
    <p:sldId id="272" r:id="rId18"/>
    <p:sldId id="289" r:id="rId19"/>
    <p:sldId id="282" r:id="rId20"/>
    <p:sldId id="290" r:id="rId21"/>
    <p:sldId id="29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AC5A17-550C-4B98-BB1E-632DB4A1C408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FB75A1-CB59-44B2-B148-E20FF99C5E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361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B75A1-CB59-44B2-B148-E20FF99C5E7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662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ACF527-382E-4681-A05C-21DC956EE177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A187B7-F0A6-4448-900D-9EC1B26AEDF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9/90/Northern-Europe-map.png" TargetMode="Externa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4/48/EU_location_DEN.pn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hyperlink" Target="//upload.wikimedia.org/wikipedia/commons/9/9c/Flag_of_Denmark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260648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4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4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Radoslava Mašatová</a:t>
            </a:r>
            <a:b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VY_32_INOVACE_27_12_Severní </a:t>
            </a:r>
            <a:r>
              <a:rPr lang="cs-CZ" sz="24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Evropa (Nordické země)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16832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odnadpis 4"/>
          <p:cNvSpPr txBox="1">
            <a:spLocks/>
          </p:cNvSpPr>
          <p:nvPr/>
        </p:nvSpPr>
        <p:spPr>
          <a:xfrm>
            <a:off x="737865" y="4221088"/>
            <a:ext cx="7668270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státy a hlavními městy, k práci s mapou. Prvouka pro 5. ročník.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>
                  <a:lumMod val="85000"/>
                  <a:lumOff val="15000"/>
                </a:sysClr>
              </a:solidFill>
              <a:effectLst/>
              <a:uLnTx/>
              <a:uFillTx/>
              <a:latin typeface="Tw Cen M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7865" y="4994606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cs-CZ" sz="1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37279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3356992"/>
            <a:ext cx="8162122" cy="1828800"/>
          </a:xfrm>
        </p:spPr>
        <p:txBody>
          <a:bodyPr>
            <a:normAutofit fontScale="90000"/>
          </a:bodyPr>
          <a:lstStyle/>
          <a:p>
            <a:r>
              <a:rPr lang="cs-CZ" sz="6600" dirty="0" smtClean="0"/>
              <a:t>SEVERNÍ EVROPA</a:t>
            </a:r>
            <a:br>
              <a:rPr lang="cs-CZ" sz="6600" dirty="0" smtClean="0"/>
            </a:br>
            <a:r>
              <a:rPr lang="cs-CZ" sz="6600" dirty="0" smtClean="0"/>
              <a:t>Nordické země</a:t>
            </a:r>
            <a:endParaRPr lang="cs-CZ" sz="6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4292"/>
            <a:ext cx="3772356" cy="2829267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26198" y="2857338"/>
            <a:ext cx="3449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 smtClean="0"/>
              <a:t>27.</a:t>
            </a:r>
            <a:endParaRPr lang="cs-CZ" sz="1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198" y="4221088"/>
            <a:ext cx="3360000" cy="2520000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21389" y="6494867"/>
            <a:ext cx="354584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 smtClean="0"/>
              <a:t>29.</a:t>
            </a:r>
            <a:endParaRPr lang="cs-CZ" sz="1000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146" y="274292"/>
            <a:ext cx="4194622" cy="2794667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18523" y="2773297"/>
            <a:ext cx="35298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 smtClean="0"/>
              <a:t>28.</a:t>
            </a:r>
            <a:endParaRPr lang="cs-CZ" sz="1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Northern-Europe-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3" y="980728"/>
            <a:ext cx="5523457" cy="5616624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7344816" cy="648072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SEVERSKÉ STÁTY </a:t>
            </a:r>
            <a:r>
              <a:rPr lang="cs-CZ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(Nordické země)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539552" y="1340768"/>
            <a:ext cx="2743200" cy="4572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DÁNSKO</a:t>
            </a:r>
          </a:p>
          <a:p>
            <a:r>
              <a:rPr lang="cs-CZ" sz="3200" b="1" dirty="0" smtClean="0"/>
              <a:t>FINSKO</a:t>
            </a:r>
          </a:p>
          <a:p>
            <a:r>
              <a:rPr lang="cs-CZ" sz="3200" b="1" dirty="0" smtClean="0"/>
              <a:t>ISLAND</a:t>
            </a:r>
          </a:p>
          <a:p>
            <a:r>
              <a:rPr lang="cs-CZ" sz="3200" b="1" dirty="0" smtClean="0"/>
              <a:t>NORSKO</a:t>
            </a:r>
          </a:p>
          <a:p>
            <a:r>
              <a:rPr lang="cs-CZ" sz="3200" b="1" dirty="0" smtClean="0"/>
              <a:t>ŠVÉDSKO</a:t>
            </a:r>
          </a:p>
          <a:p>
            <a:endParaRPr lang="cs-CZ" sz="3200" b="1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2339752" y="1700808"/>
            <a:ext cx="3528392" cy="18002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123728" y="2276872"/>
            <a:ext cx="475252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123728" y="2060848"/>
            <a:ext cx="1800200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411760" y="2708920"/>
            <a:ext cx="3312368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483768" y="2924944"/>
            <a:ext cx="3744416" cy="10801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351796" y="6325256"/>
            <a:ext cx="2840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1.</a:t>
            </a:r>
            <a:endParaRPr lang="cs-CZ" sz="1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 location DE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4590" y="908720"/>
            <a:ext cx="7680000" cy="57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332656"/>
            <a:ext cx="21293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DÁNSKO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Soubor:Flag of Denmark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4" y="3140968"/>
            <a:ext cx="2378573" cy="1800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259632" y="6391721"/>
            <a:ext cx="3032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2.</a:t>
            </a:r>
            <a:endParaRPr lang="cs-CZ" sz="1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4" y="4869160"/>
            <a:ext cx="2984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3.</a:t>
            </a:r>
            <a:endParaRPr lang="cs-CZ" sz="1200" b="1" dirty="0"/>
          </a:p>
        </p:txBody>
      </p:sp>
      <p:sp>
        <p:nvSpPr>
          <p:cNvPr id="2" name="Šipka doprava se zářezem 1"/>
          <p:cNvSpPr/>
          <p:nvPr/>
        </p:nvSpPr>
        <p:spPr>
          <a:xfrm rot="4043603">
            <a:off x="3392057" y="2614716"/>
            <a:ext cx="1620000" cy="396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063952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hlavní město: 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jazyk: dánština</a:t>
            </a:r>
          </a:p>
          <a:p>
            <a:r>
              <a:rPr lang="cs-CZ" sz="3600" b="1" dirty="0" smtClean="0"/>
              <a:t> zřízení: konstituční monarchie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</a:t>
            </a:r>
            <a:r>
              <a:rPr lang="cs-CZ" sz="3600" b="1" dirty="0"/>
              <a:t>(</a:t>
            </a:r>
            <a:r>
              <a:rPr lang="cs-CZ" sz="3600" b="1" dirty="0" smtClean="0"/>
              <a:t>království)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autonomní oblasti: Grónsko,  </a:t>
            </a:r>
          </a:p>
          <a:p>
            <a:pPr marL="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</a:t>
            </a:r>
            <a:r>
              <a:rPr lang="cs-CZ" sz="3600" b="1" dirty="0" err="1" smtClean="0"/>
              <a:t>Faerské</a:t>
            </a:r>
            <a:r>
              <a:rPr lang="cs-CZ" sz="3600" b="1" dirty="0" smtClean="0"/>
              <a:t> ostrovy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89" y="4212581"/>
            <a:ext cx="3342229" cy="25066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4885" y="6442254"/>
            <a:ext cx="3080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4.</a:t>
            </a:r>
            <a:endParaRPr lang="cs-CZ" sz="12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45001"/>
            <a:ext cx="4348374" cy="307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20292" y="6442257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5.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79912" y="323165"/>
            <a:ext cx="5256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3600" b="1" dirty="0" smtClean="0">
                <a:solidFill>
                  <a:prstClr val="black"/>
                </a:solidFill>
              </a:rPr>
              <a:t> Kodaň </a:t>
            </a:r>
            <a:r>
              <a:rPr lang="cs-CZ" sz="3600" b="1" dirty="0">
                <a:solidFill>
                  <a:prstClr val="black"/>
                </a:solidFill>
              </a:rPr>
              <a:t>(</a:t>
            </a:r>
            <a:r>
              <a:rPr lang="cs-CZ" sz="3600" b="1" dirty="0" err="1">
                <a:solidFill>
                  <a:prstClr val="black"/>
                </a:solidFill>
              </a:rPr>
              <a:t>København</a:t>
            </a:r>
            <a:r>
              <a:rPr lang="cs-CZ" sz="3600" b="1" dirty="0">
                <a:solidFill>
                  <a:prstClr val="black"/>
                </a:solidFill>
              </a:rPr>
              <a:t>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9000"/>
            <a:ext cx="8880000" cy="66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188640"/>
            <a:ext cx="4898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Socha Malé mořské víly v Kodani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74641" y="6482001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6.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7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16632"/>
            <a:ext cx="8305800" cy="72008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 FINSKO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36712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00687" y="6319713"/>
            <a:ext cx="3000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7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36912"/>
            <a:ext cx="294478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3449" y="4384652"/>
            <a:ext cx="3097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8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sp>
        <p:nvSpPr>
          <p:cNvPr id="7" name="Šipka doprava se zářezem 6"/>
          <p:cNvSpPr/>
          <p:nvPr/>
        </p:nvSpPr>
        <p:spPr>
          <a:xfrm>
            <a:off x="3923928" y="1988840"/>
            <a:ext cx="1620000" cy="396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162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31475" y="548680"/>
            <a:ext cx="8229600" cy="43891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město: 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finština, švédština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zřízení: parlamentní republika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tisíců jezer a ostrovů</a:t>
            </a:r>
          </a:p>
          <a:p>
            <a:pPr marL="0" indent="0">
              <a:buNone/>
            </a:pP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002" y="6386844"/>
            <a:ext cx="311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9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38" y="3783843"/>
            <a:ext cx="4166365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83843"/>
            <a:ext cx="4099644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790890" y="6405197"/>
            <a:ext cx="3722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10.</a:t>
            </a:r>
            <a:endParaRPr lang="cs-CZ" sz="1200" b="1" dirty="0"/>
          </a:p>
        </p:txBody>
      </p:sp>
      <p:sp>
        <p:nvSpPr>
          <p:cNvPr id="2" name="Obdélník 1"/>
          <p:cNvSpPr/>
          <p:nvPr/>
        </p:nvSpPr>
        <p:spPr>
          <a:xfrm>
            <a:off x="3971948" y="548680"/>
            <a:ext cx="235128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Helsinky</a:t>
            </a:r>
          </a:p>
        </p:txBody>
      </p:sp>
    </p:spTree>
    <p:extLst>
      <p:ext uri="{BB962C8B-B14F-4D97-AF65-F5344CB8AC3E}">
        <p14:creationId xmlns:p14="http://schemas.microsoft.com/office/powerpoint/2010/main" val="225690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79" y="99000"/>
            <a:ext cx="8824843" cy="66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168297"/>
            <a:ext cx="14849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Helsinky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9579" y="6487125"/>
            <a:ext cx="3401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11.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40200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28024"/>
            <a:ext cx="8305800" cy="70868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ISLAND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36712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16712"/>
            <a:ext cx="25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07104" y="6314836"/>
            <a:ext cx="3593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12.</a:t>
            </a:r>
            <a:endParaRPr lang="cs-CZ" sz="1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372" y="4605105"/>
            <a:ext cx="3531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13.</a:t>
            </a:r>
            <a:endParaRPr lang="cs-CZ" sz="1200" b="1" dirty="0"/>
          </a:p>
        </p:txBody>
      </p:sp>
      <p:sp>
        <p:nvSpPr>
          <p:cNvPr id="7" name="Šipka doprava se zářezem 6"/>
          <p:cNvSpPr/>
          <p:nvPr/>
        </p:nvSpPr>
        <p:spPr>
          <a:xfrm rot="10800000">
            <a:off x="2987824" y="1988840"/>
            <a:ext cx="1620000" cy="396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14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847928"/>
          </a:xfrm>
        </p:spPr>
        <p:txBody>
          <a:bodyPr>
            <a:normAutofit/>
          </a:bodyPr>
          <a:lstStyle/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město: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azyk: islandština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řízení: parlamentní republika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sopečná činnost, termální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rameny a jezera</a:t>
            </a:r>
          </a:p>
          <a:p>
            <a:pPr marL="0" indent="0">
              <a:buNone/>
            </a:pP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06" y="3962279"/>
            <a:ext cx="4121921" cy="27307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089" y="6386878"/>
            <a:ext cx="3642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14.</a:t>
            </a:r>
            <a:endParaRPr lang="cs-CZ" sz="1200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38746"/>
            <a:ext cx="3672408" cy="275430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74222" y="6380713"/>
            <a:ext cx="3538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15.</a:t>
            </a:r>
            <a:endParaRPr lang="cs-CZ" sz="1200" b="1" dirty="0"/>
          </a:p>
        </p:txBody>
      </p:sp>
      <p:sp>
        <p:nvSpPr>
          <p:cNvPr id="2" name="Obdélník 1"/>
          <p:cNvSpPr/>
          <p:nvPr/>
        </p:nvSpPr>
        <p:spPr>
          <a:xfrm>
            <a:off x="4067944" y="476672"/>
            <a:ext cx="268118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Reykjavík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9283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00" y="99000"/>
            <a:ext cx="8880000" cy="66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5190" y="150578"/>
            <a:ext cx="16058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Reykjavík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47842" y="12079"/>
            <a:ext cx="3690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16.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45364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49266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NORSKO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36712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16712"/>
            <a:ext cx="2474227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6266085"/>
            <a:ext cx="3538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17.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4874" y="4616712"/>
            <a:ext cx="3658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18.</a:t>
            </a:r>
            <a:endParaRPr lang="cs-CZ" sz="1200" b="1" dirty="0"/>
          </a:p>
        </p:txBody>
      </p:sp>
      <p:sp>
        <p:nvSpPr>
          <p:cNvPr id="7" name="Šipka doprava se zářezem 6"/>
          <p:cNvSpPr/>
          <p:nvPr/>
        </p:nvSpPr>
        <p:spPr>
          <a:xfrm>
            <a:off x="3059832" y="1844824"/>
            <a:ext cx="1620000" cy="396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421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63190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hlavní město: 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jazyk: norština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zřízení: konstituční monarchie (království)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orsku patří souostroví Špicberky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11" y="3813317"/>
            <a:ext cx="4338983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26001" y="6393447"/>
            <a:ext cx="3666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19.</a:t>
            </a:r>
            <a:endParaRPr lang="cs-CZ" sz="12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487" y="3813317"/>
            <a:ext cx="4396947" cy="28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676456" y="3549379"/>
            <a:ext cx="3914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20.</a:t>
            </a:r>
            <a:endParaRPr lang="cs-CZ" sz="1200" b="1" dirty="0"/>
          </a:p>
        </p:txBody>
      </p:sp>
      <p:sp>
        <p:nvSpPr>
          <p:cNvPr id="2" name="Obdélník 1"/>
          <p:cNvSpPr/>
          <p:nvPr/>
        </p:nvSpPr>
        <p:spPr>
          <a:xfrm>
            <a:off x="3889750" y="404664"/>
            <a:ext cx="13163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36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Oslo</a:t>
            </a:r>
            <a:endParaRPr lang="cs-CZ" sz="36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946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322" y="99000"/>
            <a:ext cx="8851356" cy="66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7" y="206363"/>
            <a:ext cx="12241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Oslo</a:t>
            </a:r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49506" y="79441"/>
            <a:ext cx="3481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21.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2076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ŠVÉDSKO</a:t>
            </a: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08720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67791" y="6391721"/>
            <a:ext cx="3754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22.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581" y="4436912"/>
            <a:ext cx="3715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23.</a:t>
            </a:r>
            <a:endParaRPr lang="cs-CZ" sz="12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92" y="2664540"/>
            <a:ext cx="288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se zářezem 6"/>
          <p:cNvSpPr/>
          <p:nvPr/>
        </p:nvSpPr>
        <p:spPr>
          <a:xfrm rot="291122">
            <a:off x="3145685" y="2348912"/>
            <a:ext cx="1620000" cy="396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79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276872"/>
            <a:ext cx="3315058" cy="43921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389120"/>
          </a:xfrm>
        </p:spPr>
        <p:txBody>
          <a:bodyPr>
            <a:norm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město: 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azyk: švédština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zřízení: konstituční monarchie (království)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města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Göteborg,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Malmö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Uppsala</a:t>
            </a:r>
          </a:p>
          <a:p>
            <a:pPr marL="0" indent="0">
              <a:buNone/>
            </a:pP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32" y="4130758"/>
            <a:ext cx="3764552" cy="25382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9994" y="6392041"/>
            <a:ext cx="3834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24.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06031" y="2268660"/>
            <a:ext cx="3731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25.</a:t>
            </a:r>
            <a:endParaRPr lang="cs-CZ" sz="1200" b="1" dirty="0"/>
          </a:p>
        </p:txBody>
      </p:sp>
      <p:sp>
        <p:nvSpPr>
          <p:cNvPr id="6" name="Obdélník 5"/>
          <p:cNvSpPr/>
          <p:nvPr/>
        </p:nvSpPr>
        <p:spPr>
          <a:xfrm>
            <a:off x="7092280" y="235249"/>
            <a:ext cx="1925559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err="1"/>
              <a:t>Turning</a:t>
            </a:r>
            <a:r>
              <a:rPr lang="cs-CZ" sz="2000" b="1" dirty="0"/>
              <a:t> </a:t>
            </a:r>
            <a:r>
              <a:rPr lang="cs-CZ" sz="2000" b="1" dirty="0" smtClean="0"/>
              <a:t>Torso, Malmö </a:t>
            </a:r>
          </a:p>
          <a:p>
            <a:r>
              <a:rPr lang="cs-CZ" sz="2000" b="1" dirty="0" smtClean="0"/>
              <a:t>(nejvyšší budova Skandinávie)</a:t>
            </a:r>
            <a:endParaRPr lang="cs-CZ" sz="2000" b="1" dirty="0"/>
          </a:p>
        </p:txBody>
      </p:sp>
      <p:sp>
        <p:nvSpPr>
          <p:cNvPr id="2" name="Obdélník 1"/>
          <p:cNvSpPr/>
          <p:nvPr/>
        </p:nvSpPr>
        <p:spPr>
          <a:xfrm>
            <a:off x="3834312" y="404526"/>
            <a:ext cx="26495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36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Stockholm</a:t>
            </a:r>
            <a:endParaRPr lang="cs-CZ" sz="36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8356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09" y="99000"/>
            <a:ext cx="8975583" cy="66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038" y="548680"/>
            <a:ext cx="1752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Stockholm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751696" y="42227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26.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6973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státy na mapě a určuj hlavní města.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254624" cy="468052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ŠVÉDSKO</a:t>
            </a:r>
          </a:p>
          <a:p>
            <a:r>
              <a:rPr lang="cs-CZ" sz="3200" b="1" dirty="0" smtClean="0"/>
              <a:t>NORSKO</a:t>
            </a:r>
          </a:p>
          <a:p>
            <a:r>
              <a:rPr lang="cs-CZ" sz="3200" b="1" dirty="0" smtClean="0"/>
              <a:t>DÁNSKO</a:t>
            </a:r>
          </a:p>
          <a:p>
            <a:r>
              <a:rPr lang="cs-CZ" sz="3200" b="1" dirty="0" smtClean="0"/>
              <a:t>FINSKO</a:t>
            </a:r>
          </a:p>
          <a:p>
            <a:r>
              <a:rPr lang="cs-CZ" sz="3200" b="1" dirty="0" smtClean="0"/>
              <a:t>ISLAND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28800"/>
            <a:ext cx="4186808" cy="4726125"/>
          </a:xfrm>
        </p:spPr>
        <p:txBody>
          <a:bodyPr>
            <a:normAutofit/>
          </a:bodyPr>
          <a:lstStyle/>
          <a:p>
            <a:pPr lvl="0">
              <a:buClr>
                <a:srgbClr val="0BD0D9"/>
              </a:buClr>
            </a:pPr>
            <a:r>
              <a:rPr lang="cs-CZ" sz="3200" b="1" dirty="0" smtClean="0">
                <a:solidFill>
                  <a:prstClr val="black"/>
                </a:solidFill>
              </a:rPr>
              <a:t>Stockholm</a:t>
            </a:r>
            <a:endParaRPr lang="cs-CZ" sz="3200" b="1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3200" b="1" dirty="0" smtClean="0">
                <a:solidFill>
                  <a:prstClr val="black"/>
                </a:solidFill>
              </a:rPr>
              <a:t>Oslo</a:t>
            </a:r>
            <a:endParaRPr lang="cs-CZ" sz="3200" b="1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3200" b="1" dirty="0" smtClean="0">
                <a:solidFill>
                  <a:prstClr val="black"/>
                </a:solidFill>
              </a:rPr>
              <a:t>Kodaň</a:t>
            </a:r>
            <a:endParaRPr lang="cs-CZ" sz="3200" b="1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3200" b="1" dirty="0" smtClean="0">
                <a:solidFill>
                  <a:prstClr val="black"/>
                </a:solidFill>
              </a:rPr>
              <a:t>Helsinky</a:t>
            </a:r>
            <a:endParaRPr lang="cs-CZ" sz="3200" b="1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3200" b="1" dirty="0" smtClean="0">
                <a:solidFill>
                  <a:prstClr val="black"/>
                </a:solidFill>
              </a:rPr>
              <a:t>Reykjavík</a:t>
            </a:r>
            <a:endParaRPr lang="cs-CZ" sz="3200" b="1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7965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192688"/>
          </a:xfrm>
        </p:spPr>
        <p:txBody>
          <a:bodyPr/>
          <a:lstStyle/>
          <a:p>
            <a:r>
              <a:rPr lang="cs-CZ" sz="1200" dirty="0">
                <a:solidFill>
                  <a:prstClr val="black"/>
                </a:solidFill>
              </a:rPr>
              <a:t>Použité zdroje</a:t>
            </a:r>
            <a:r>
              <a:rPr lang="cs-CZ" sz="1200" dirty="0" smtClean="0">
                <a:solidFill>
                  <a:prstClr val="black"/>
                </a:solidFill>
              </a:rPr>
              <a:t>:</a:t>
            </a:r>
          </a:p>
          <a:p>
            <a:pPr marL="228600" indent="-228600">
              <a:buAutoNum type="arabicPeriod"/>
            </a:pPr>
            <a:r>
              <a:rPr lang="cs-CZ" sz="1100" dirty="0" smtClean="0"/>
              <a:t>VOLNÉ </a:t>
            </a:r>
            <a:r>
              <a:rPr lang="cs-CZ" sz="1100" dirty="0"/>
              <a:t>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</a:t>
            </a:r>
            <a:r>
              <a:rPr lang="cs-CZ" sz="1100" dirty="0" smtClean="0"/>
              <a:t>29.2.2012</a:t>
            </a:r>
            <a:r>
              <a:rPr lang="cs-CZ" sz="1100" dirty="0"/>
              <a:t>]. Dostupný na WWW: &lt;http://cs.wikipedia.org/wiki/</a:t>
            </a:r>
            <a:r>
              <a:rPr lang="cs-CZ" sz="1100" dirty="0" err="1"/>
              <a:t>Soubor:Northern-Europe-map.png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&lt;http://cs.wikipedia.org/wiki/Soubor:EU_location_DEN.png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Soubor:Flag_of_Denmark.svg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FREEPENGUIN.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 </a:t>
            </a:r>
            <a:r>
              <a:rPr lang="cs-CZ" sz="1100" dirty="0" smtClean="0"/>
              <a:t>2</a:t>
            </a:r>
            <a:r>
              <a:rPr lang="cs-CZ" sz="1100" dirty="0"/>
              <a:t>]. Dostupný na WWW: &lt;http://commons.wikimedia.org/wiki/File:Copenhagen_0874.JPG?uselang=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File:Kyndby_Huse.jpg?uselang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FREEPENGUIN.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&lt;http://commons.wikimedia.org/wiki/File:Copenhagen_0867.JPG?uselang=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&lt;http://cs.wikipedia.org/wiki/Soubor:EU_location_FIN.png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Soubor:Flag_of_Finland.svg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pt-BR" sz="1100" dirty="0"/>
              <a:t>PLENZ. </a:t>
            </a:r>
            <a:r>
              <a:rPr lang="pt-BR" sz="1100" i="1" dirty="0"/>
              <a:t>Wikimedia commons</a:t>
            </a:r>
            <a:r>
              <a:rPr lang="pt-BR" sz="1100" dirty="0"/>
              <a:t> [online]. </a:t>
            </a:r>
            <a:r>
              <a:rPr lang="pt-BR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pt-BR" sz="1100" dirty="0" smtClean="0"/>
              <a:t>]. </a:t>
            </a:r>
            <a:r>
              <a:rPr lang="pt-BR" sz="1100" dirty="0"/>
              <a:t>Dostupný na WWW: &lt;http://commons.wikimedia.org/wiki/File:Sch%C3%A4renTurku.jpg?uselang=cs&gt;.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File:Imatrankoski_Valtionhotelli_ilma.jpg?uselang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BIN IM GARTEN.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&lt;http://commons.wikimedia.org/wiki/File:Helsinki_2009_PD_0104.JPG?uselang=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&lt;http://cs.wikipedia.org/wiki/Soubor:Europe_location_ISL.png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Soubor:Flag_of_Iceland.svg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TILLE, Andreas.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Soubor:SvartifossSummer.jpg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&lt;http://cs.wikipedia.org/wiki/Soubor:%C3%9Eingvallavatn.JPG&gt;. </a:t>
            </a:r>
            <a:endParaRPr lang="cs-CZ" sz="1100" dirty="0" smtClean="0"/>
          </a:p>
          <a:p>
            <a:pPr marL="228600" indent="-228600">
              <a:buAutoNum type="arabicPeriod"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743596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328592"/>
          </a:xfrm>
        </p:spPr>
        <p:txBody>
          <a:bodyPr>
            <a:normAutofit lnSpcReduction="10000"/>
          </a:bodyPr>
          <a:lstStyle/>
          <a:p>
            <a:pPr marL="228600" indent="-228600">
              <a:buFont typeface="+mj-lt"/>
              <a:buAutoNum type="arabicPeriod" startAt="16"/>
            </a:pPr>
            <a:r>
              <a:rPr lang="cs-CZ" sz="1100" dirty="0" smtClean="0"/>
              <a:t>STORCH</a:t>
            </a:r>
            <a:r>
              <a:rPr lang="cs-CZ" sz="1100" dirty="0"/>
              <a:t>, Hedwig.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&lt;http://cs.wikipedia.org/wiki/Soubor:Reykjav%C3%ADk_5545.JPG</a:t>
            </a:r>
            <a:r>
              <a:rPr lang="cs-CZ" sz="1100" dirty="0" smtClean="0"/>
              <a:t>&gt;.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&lt;http://cs.wikipedia.org/wiki/Soubor:Europe_location_NOR.png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Soubor:Flag_of_Norway.svg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RÄSÄNEN, Simo.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&lt;http://commons.wikimedia.org/wiki/File:Floen_in_Oldedalen,_2011_August.jpg?uselang=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RÄSÄNEN, Simo.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&lt;http://commons.wikimedia.org/wiki/File:M%C3%A5b%C3%B8dalen,_2011_August.jpg?uselang=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CHRISO.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Soubor:Oslo_from_holmenkollen.jpg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&lt;http://cs.wikipedia.org/wiki/Soubor:EU_location_SWE.png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Soubor:Flag_of_Sweden.svg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ANKARA.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&lt;http://commons.wikimedia.org/wiki/File:Helags2.JPG?uselang=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VÄSK.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&lt;http://en.wikipedia.org/wiki/File:Turning_Torso_3.jpg&gt;.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WINDOWLICKER.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File:Stockolmoo.jpg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Soubor:Torshavn.JPG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CHRISTENSEN, Erik.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Soubor:Beinisvord</a:t>
            </a:r>
            <a:r>
              <a:rPr lang="cs-CZ" sz="1100" dirty="0"/>
              <a:t>,_westcoast_of_suduroy,_faroe_islands.JPG,&gt;. 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r>
              <a:rPr lang="cs-CZ" sz="1100" dirty="0"/>
              <a:t>HAFERKAMP, Michael.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prstClr val="black"/>
                </a:solidFill>
              </a:rPr>
              <a:t>cit. 29.2.2012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&lt;http://cs.wikipedia.org/wiki/Soubor:Bellheather2.jpg&gt;.</a:t>
            </a:r>
            <a:endParaRPr lang="cs-CZ" sz="1100" dirty="0" smtClean="0"/>
          </a:p>
          <a:p>
            <a:pPr marL="228600" indent="-228600">
              <a:buFont typeface="+mj-lt"/>
              <a:buAutoNum type="arabicPeriod" startAt="16"/>
            </a:pP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 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77964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477</TotalTime>
  <Words>922</Words>
  <Application>Microsoft Office PowerPoint</Application>
  <PresentationFormat>Předvádění na obrazovce (4:3)</PresentationFormat>
  <Paragraphs>124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Tok</vt:lpstr>
      <vt:lpstr>Prezentace aplikace PowerPoint</vt:lpstr>
      <vt:lpstr>SEVERNÍ EVROPA Nordické země</vt:lpstr>
      <vt:lpstr>SEVERSKÉ STÁTY  (Nordické země)</vt:lpstr>
      <vt:lpstr>Prezentace aplikace PowerPoint</vt:lpstr>
      <vt:lpstr>Prezentace aplikace PowerPoint</vt:lpstr>
      <vt:lpstr>Prezentace aplikace PowerPoint</vt:lpstr>
      <vt:lpstr>  FINSKO</vt:lpstr>
      <vt:lpstr>Prezentace aplikace PowerPoint</vt:lpstr>
      <vt:lpstr>Prezentace aplikace PowerPoint</vt:lpstr>
      <vt:lpstr>ISLAND</vt:lpstr>
      <vt:lpstr>Prezentace aplikace PowerPoint</vt:lpstr>
      <vt:lpstr>Prezentace aplikace PowerPoint</vt:lpstr>
      <vt:lpstr> NORSKO</vt:lpstr>
      <vt:lpstr>Prezentace aplikace PowerPoint</vt:lpstr>
      <vt:lpstr>Prezentace aplikace PowerPoint</vt:lpstr>
      <vt:lpstr> ŠVÉDSKO</vt:lpstr>
      <vt:lpstr>Prezentace aplikace PowerPoint</vt:lpstr>
      <vt:lpstr>Prezentace aplikace PowerPoint</vt:lpstr>
      <vt:lpstr>Vyhledej státy na mapě a určuj hlavní města.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Škola</dc:creator>
  <cp:lastModifiedBy> </cp:lastModifiedBy>
  <cp:revision>141</cp:revision>
  <dcterms:created xsi:type="dcterms:W3CDTF">2012-02-29T10:36:11Z</dcterms:created>
  <dcterms:modified xsi:type="dcterms:W3CDTF">2012-06-04T11:31:59Z</dcterms:modified>
</cp:coreProperties>
</file>