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62" r:id="rId5"/>
    <p:sldId id="259" r:id="rId6"/>
    <p:sldId id="263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69" d="100"/>
          <a:sy n="69" d="100"/>
        </p:scale>
        <p:origin x="-13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7AB058-4335-4F18-B885-11102CC7A2C4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6084E3-5B33-4314-91B7-716F52C0A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745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6084E3-5B33-4314-91B7-716F52C0ACF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226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p.wpublisher.cz/malenoviny/index.php?ID=1945&amp;basket=dd7b883b32b78985213d07709032a2e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karel-may.majerco.net/reportaze-z-akci/setkani-fanousku-boskovice-2011/" TargetMode="External"/><Relationship Id="rId4" Type="http://schemas.openxmlformats.org/officeDocument/2006/relationships/hyperlink" Target="http://www.rehurek.cz/holidays/info_jeseniky-6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novin&#225;&#345;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118745"/>
              </p:ext>
            </p:extLst>
          </p:nvPr>
        </p:nvGraphicFramePr>
        <p:xfrm>
          <a:off x="1763688" y="1988840"/>
          <a:ext cx="5813425" cy="379563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Reportáž jako novinářský žánr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Reportáž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jako novinářský žánr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rozvíjí mediální a komunikační výchovu u žáků, seznamuje s reportáží, žák dostává prostor pro diskusi, vyjádření názoru. Materiál je určen pro volitelný předmět mladý žurnalista. Obsahuje před oddílem úkolů zajímavé hypertextové odkazy s příklady reportáží.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Užívá pojem reportáž, umí ji sestavit a posoudit na příkladech. Zná hlavní reportéry. Řeší úkoly, vyhledává v pramenech, diskutuje, vyjadřuje vlastní názor.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47206" y="980728"/>
            <a:ext cx="64807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REPORTÁŽ JAKO NOVINÁŘSKÝ ŽÁNR</a:t>
            </a:r>
          </a:p>
          <a:p>
            <a:pPr algn="ctr"/>
            <a:endParaRPr lang="cs-CZ" sz="5400" dirty="0" smtClean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pPr marL="685800" indent="-685800" algn="ctr">
              <a:buFont typeface="Wingdings" pitchFamily="2" charset="2"/>
              <a:buChar char="q"/>
            </a:pPr>
            <a:r>
              <a:rPr lang="cs-CZ" sz="3200" dirty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POJEM</a:t>
            </a:r>
          </a:p>
          <a:p>
            <a:pPr marL="685800" indent="-685800" algn="ctr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PŘÍKLADY</a:t>
            </a:r>
          </a:p>
          <a:p>
            <a:pPr marL="685800" indent="-685800" algn="ctr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ÚKOLY</a:t>
            </a:r>
            <a:endParaRPr lang="cs-CZ" sz="32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980728"/>
            <a:ext cx="727280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CO JE REPORTÁŽ – POJEM</a:t>
            </a:r>
          </a:p>
          <a:p>
            <a:pPr marL="342900" indent="-342900" algn="just">
              <a:buFont typeface="Wingdings" pitchFamily="2" charset="2"/>
              <a:buChar char="q"/>
            </a:pPr>
            <a:endParaRPr lang="cs-CZ" sz="20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SUBJEKTIVNÍ POHLED NOVINÁŘE NA ZAJÍMAVOU UDÁLOST</a:t>
            </a:r>
          </a:p>
          <a:p>
            <a:pPr marL="342900" indent="-342900" algn="just">
              <a:buFont typeface="Wingdings" pitchFamily="2" charset="2"/>
              <a:buChar char="q"/>
            </a:pPr>
            <a:endParaRPr lang="cs-CZ" sz="24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VHODNÉ JE, ABY JI AUTOR SÁM ZAŽIL</a:t>
            </a:r>
          </a:p>
          <a:p>
            <a:pPr marL="342900" indent="-342900" algn="just">
              <a:buFont typeface="Wingdings" pitchFamily="2" charset="2"/>
              <a:buChar char="q"/>
            </a:pPr>
            <a:endParaRPr lang="cs-CZ" sz="24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BARVITÉ VYLÍČENÍ ROZLIČNÝCH TÉMAT</a:t>
            </a:r>
          </a:p>
          <a:p>
            <a:pPr marL="342900" indent="-342900" algn="just">
              <a:buFont typeface="Wingdings" pitchFamily="2" charset="2"/>
              <a:buChar char="q"/>
            </a:pPr>
            <a:endParaRPr lang="cs-CZ" sz="24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=NEJSVOBODNĚJŠÍ NOVINÁŘSKÝ ŽÁNR</a:t>
            </a:r>
          </a:p>
          <a:p>
            <a:pPr algn="just"/>
            <a:endParaRPr lang="cs-CZ" sz="24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VÍCE SE OBJEVUJE VE SPOLEČENSKÝCH ČASOPISECH NEŽ V DENÍCÍCH </a:t>
            </a:r>
            <a:endParaRPr lang="cs-CZ" sz="2400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196752"/>
            <a:ext cx="65527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400" b="1" u="sng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Základními metodami tvorby reportáže jsou</a:t>
            </a: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:</a:t>
            </a:r>
          </a:p>
          <a:p>
            <a:r>
              <a:rPr lang="cs-CZ" sz="2400" b="1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sběr faktů</a:t>
            </a:r>
          </a:p>
          <a:p>
            <a:r>
              <a:rPr lang="cs-CZ" sz="2400" b="1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konfrontace </a:t>
            </a: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pohledů</a:t>
            </a:r>
            <a:endParaRPr lang="cs-CZ" sz="2400" b="1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b="1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pozorování</a:t>
            </a:r>
          </a:p>
          <a:p>
            <a:r>
              <a:rPr lang="cs-CZ" sz="2400" b="1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přímá </a:t>
            </a: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účast</a:t>
            </a:r>
          </a:p>
          <a:p>
            <a:endParaRPr lang="cs-CZ" sz="2400" b="1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PŘEDNÍ ČEŠTÍ REPORTÉŘI:</a:t>
            </a:r>
            <a:endParaRPr lang="cs-CZ" sz="2400" b="1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                  IVAN KLÍMA</a:t>
            </a:r>
          </a:p>
          <a:p>
            <a:r>
              <a:rPr lang="cs-CZ" sz="2400" b="1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                 RUDOLF KŘESŤAN</a:t>
            </a:r>
          </a:p>
          <a:p>
            <a:r>
              <a:rPr lang="cs-CZ" sz="2400" b="1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                 KAREL HVÍŽĎALA</a:t>
            </a:r>
          </a:p>
          <a:p>
            <a:r>
              <a:rPr lang="cs-CZ" sz="2400" b="1" dirty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                 PETRA PROCHÁZKOVÁ</a:t>
            </a:r>
            <a:endParaRPr lang="cs-CZ" sz="2400" b="1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954" y="1844824"/>
            <a:ext cx="234413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7189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9572" y="2605388"/>
            <a:ext cx="7848872" cy="3048001"/>
          </a:xfrm>
        </p:spPr>
        <p:txBody>
          <a:bodyPr>
            <a:normAutofit fontScale="92500"/>
          </a:bodyPr>
          <a:lstStyle/>
          <a:p>
            <a:r>
              <a:rPr lang="cs-CZ" sz="2400" dirty="0" smtClean="0">
                <a:solidFill>
                  <a:srgbClr val="FF0000"/>
                </a:solidFill>
                <a:hlinkClick r:id="rId3"/>
              </a:rPr>
              <a:t>http://</a:t>
            </a:r>
            <a:r>
              <a:rPr lang="cs-CZ" sz="24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  <a:hlinkClick r:id="rId3"/>
              </a:rPr>
              <a:t>wp.wpublisher.cz/malenoviny/index.php?ID=1945&amp;basket=dd7b883b32b78985213d07709032a2e9</a:t>
            </a:r>
            <a:endParaRPr lang="cs-CZ" sz="24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  <a:hlinkClick r:id="rId4"/>
              </a:rPr>
              <a:t>http://www.rehurek.cz/holidays/info_jeseniky-6.html</a:t>
            </a:r>
            <a:endParaRPr lang="cs-CZ" sz="24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  <a:hlinkClick r:id="rId5"/>
              </a:rPr>
              <a:t>http://karel-may.majerco.net/reportaze-z-akci/setkani-fanousku-boskovice-2011/</a:t>
            </a:r>
            <a:endParaRPr lang="cs-CZ" sz="24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836712"/>
            <a:ext cx="74888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PŘÍKLADY REPORTÁŽE</a:t>
            </a:r>
          </a:p>
          <a:p>
            <a:endParaRPr lang="cs-CZ" sz="2400" b="1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V následujících odkazech si </a:t>
            </a:r>
            <a:r>
              <a:rPr lang="cs-CZ" sz="2400" b="1" dirty="0" err="1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prohlédme</a:t>
            </a:r>
            <a:r>
              <a:rPr lang="cs-CZ" sz="2400" b="1" dirty="0" smtClean="0">
                <a:solidFill>
                  <a:srgbClr val="C00000"/>
                </a:solidFill>
                <a:latin typeface="Aharoni" pitchFamily="2" charset="-79"/>
                <a:cs typeface="Aharoni" pitchFamily="2" charset="-79"/>
              </a:rPr>
              <a:t> společně příklady reportáží:</a:t>
            </a:r>
            <a:endParaRPr lang="cs-CZ" sz="2400" b="1" dirty="0">
              <a:solidFill>
                <a:srgbClr val="C00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41187" y="764704"/>
            <a:ext cx="7274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PORADÍŠ SI S ÚKOLY?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1187" y="1534145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 ROZUMÍŠ KONFRONTACÍ POHLEDŮ?</a:t>
            </a:r>
            <a:endParaRPr lang="cs-CZ" sz="24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79643" y="1822177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POROVNÁNÍ,SROVNÁNÍ </a:t>
            </a:r>
            <a:endParaRPr lang="cs-CZ" sz="2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283842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Z JAKÉHO JAZYKA POCHÁZÍ SLOVO REPORTÁŽ?</a:t>
            </a:r>
            <a:endParaRPr lang="cs-CZ" sz="2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4222" y="2745507"/>
            <a:ext cx="356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FRANCOUZŠTINY</a:t>
            </a:r>
            <a:endParaRPr lang="cs-CZ" sz="2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8018" y="3046570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JAKÁ TÉMATA MOHOU REPORTÁŽE ZPRACOVÁVAT?</a:t>
            </a:r>
            <a:endParaRPr lang="cs-CZ" sz="2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6030" y="3508235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PRŮBĚH SLAVNOSTNÍHO VYHLÁŠENÍ SOUTĚŽE, POLITICKÁ KAUZA, PRŮBĚH Z VÝLETU, EXKURZE,SPORTOVNÍHO UTKÁNÍ, ZE ŠKOLNÍCH AKCÍ</a:t>
            </a:r>
            <a:endParaRPr lang="cs-CZ" sz="2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5576" y="5077895"/>
            <a:ext cx="3924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 OZNAČOVALY DŘÍVE SOUDNIČKY?</a:t>
            </a:r>
            <a:endParaRPr lang="cs-CZ" sz="2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34222" y="4941168"/>
            <a:ext cx="349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REPORTÁŽE ZE SOUDNÍ SÍNĚ</a:t>
            </a:r>
            <a:endParaRPr lang="cs-CZ" sz="2400" b="1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56532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Prameny a zdroje:</a:t>
            </a: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348880"/>
            <a:ext cx="6400800" cy="3048001"/>
          </a:xfrm>
        </p:spPr>
        <p:txBody>
          <a:bodyPr/>
          <a:lstStyle/>
          <a:p>
            <a:pPr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</a:t>
            </a:r>
            <a:r>
              <a:rPr lang="cs-CZ" dirty="0" err="1" smtClean="0">
                <a:hlinkClick r:id="rId2"/>
              </a:rPr>
              <a:t>cs-cz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results.aspx?ex</a:t>
            </a:r>
            <a:r>
              <a:rPr lang="cs-CZ" dirty="0" smtClean="0">
                <a:hlinkClick r:id="rId2"/>
              </a:rPr>
              <a:t>=2&amp;qu=novináři#mt:0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Archiv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162</TotalTime>
  <Words>271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Svět módy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Prameny a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17</cp:revision>
  <dcterms:created xsi:type="dcterms:W3CDTF">2012-04-10T20:08:16Z</dcterms:created>
  <dcterms:modified xsi:type="dcterms:W3CDTF">2012-04-16T05:14:13Z</dcterms:modified>
</cp:coreProperties>
</file>