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58" r:id="rId4"/>
    <p:sldId id="263" r:id="rId5"/>
    <p:sldId id="264" r:id="rId6"/>
    <p:sldId id="266" r:id="rId7"/>
    <p:sldId id="265" r:id="rId8"/>
    <p:sldId id="268" r:id="rId9"/>
    <p:sldId id="267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4.6.2012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10" name="Obdélní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bdélní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Obdélní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Přímá spojovací čára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Přímá spojovací čára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Obdélní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a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a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a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4.6.2012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4.6.2012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4.6.2012</a:t>
            </a:fld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Zástupný symbol pro zápatí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8A2481B-5154-415F-B752-558547769AA3}" type="datetimeFigureOut">
              <a:rPr lang="cs-CZ" smtClean="0"/>
              <a:pPr/>
              <a:t>4.6.2012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cs-CZ"/>
          </a:p>
        </p:txBody>
      </p:sp>
      <p:sp>
        <p:nvSpPr>
          <p:cNvPr id="9" name="Obdélní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Přímá spojovací čára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Přímá spojovací čára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Přímá spojovací čára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Obdélní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a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a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a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a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a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Přímá spojovací čára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4.6.2012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4.6.2012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2" name="Zástupný symbol pro tex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4" name="Zástupný symbol pro tex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4.6.2012</a:t>
            </a:fld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2481B-5154-415F-B752-558547769AA3}" type="datetimeFigureOut">
              <a:rPr lang="cs-CZ" smtClean="0"/>
              <a:pPr/>
              <a:t>4.6.2012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Přímá spojovací čára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bdélní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Přímá spojovací čára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a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Zástupný symbol pro obsah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21" name="Zástupný symbol pro datum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4.6.2012</a:t>
            </a:fld>
            <a:endParaRPr lang="cs-CZ"/>
          </a:p>
        </p:txBody>
      </p:sp>
      <p:sp>
        <p:nvSpPr>
          <p:cNvPr id="22" name="Zástupný symbol pro číslo snímk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3" name="Zástupný symbol pro zápatí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a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0" name="Přímá spojovací čára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Obdélní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Přímá spojovací čára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Přímá spojovací čára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Přímá spojovací čára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Zástupný symbol pro datum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8A2481B-5154-415F-B752-558547769AA3}" type="datetimeFigureOut">
              <a:rPr lang="cs-CZ" smtClean="0"/>
              <a:pPr/>
              <a:t>4.6.2012</a:t>
            </a:fld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1" name="Zástupný symbol pro zápatí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římá spojovací čára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8A2481B-5154-415F-B752-558547769AA3}" type="datetimeFigureOut">
              <a:rPr lang="cs-CZ" smtClean="0"/>
              <a:pPr/>
              <a:t>4.6.2012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Přímá spojovací čára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Přímá spojovací čára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Obdélní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Přímá spojovací čára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a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vydmu010.rajce.idnes.cz/Statecna_srdce_2011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1026" name="Picture 2" descr="C:\Users\Zdenka\Desktop\stará plocha\Statečná srdce\DSC_05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28738" y="-520700"/>
            <a:ext cx="11801476" cy="7900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SOUTĚŽILI JSME: V PŘETAHOVÁNÍ LANEM…</a:t>
            </a:r>
            <a:endParaRPr lang="cs-CZ" dirty="0"/>
          </a:p>
        </p:txBody>
      </p:sp>
      <p:pic>
        <p:nvPicPr>
          <p:cNvPr id="11266" name="Picture 2" descr="C:\Users\Zdenka\Desktop\stará plocha\Statečná srdce\DSC_063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23" y="1600200"/>
            <a:ext cx="7280353" cy="4873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................</a:t>
            </a:r>
            <a:endParaRPr lang="cs-CZ" dirty="0"/>
          </a:p>
        </p:txBody>
      </p:sp>
      <p:pic>
        <p:nvPicPr>
          <p:cNvPr id="12291" name="Picture 3" descr="C:\Users\Zdenka\Desktop\stará plocha\Statečná srdce\DSC_064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63" y="1600226"/>
            <a:ext cx="7280275" cy="48735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…V TŘÍDĚNÍ ODPADU…</a:t>
            </a:r>
            <a:endParaRPr lang="cs-CZ" dirty="0"/>
          </a:p>
        </p:txBody>
      </p:sp>
      <p:pic>
        <p:nvPicPr>
          <p:cNvPr id="13314" name="Picture 2" descr="C:\Users\Zdenka\Desktop\stará plocha\Statečná srdce\DSC_082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23" y="1600200"/>
            <a:ext cx="7280353" cy="4873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…………….</a:t>
            </a:r>
            <a:endParaRPr lang="cs-CZ" dirty="0"/>
          </a:p>
        </p:txBody>
      </p:sp>
      <p:pic>
        <p:nvPicPr>
          <p:cNvPr id="14338" name="Picture 2" descr="C:\Users\Zdenka\Desktop\stará plocha\Statečná srdce\DSC_083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23" y="1600200"/>
            <a:ext cx="7280353" cy="4873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……………</a:t>
            </a:r>
            <a:endParaRPr lang="cs-CZ" dirty="0"/>
          </a:p>
        </p:txBody>
      </p:sp>
      <p:pic>
        <p:nvPicPr>
          <p:cNvPr id="15362" name="Picture 2" descr="C:\Users\Zdenka\Desktop\stará plocha\Statečná srdce\DSC_084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23" y="1600200"/>
            <a:ext cx="7280353" cy="4873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…V HÁZENÍ MÍČEM NA KOŠ…</a:t>
            </a:r>
            <a:endParaRPr lang="cs-CZ" dirty="0"/>
          </a:p>
        </p:txBody>
      </p:sp>
      <p:pic>
        <p:nvPicPr>
          <p:cNvPr id="16386" name="Picture 2" descr="C:\Users\Zdenka\Desktop\stará plocha\Statečná srdce\DSC_095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23" y="1600200"/>
            <a:ext cx="7280353" cy="4873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 smtClean="0"/>
              <a:t>……………</a:t>
            </a:r>
            <a:endParaRPr lang="cs-CZ" dirty="0"/>
          </a:p>
        </p:txBody>
      </p:sp>
      <p:pic>
        <p:nvPicPr>
          <p:cNvPr id="17410" name="Picture 2" descr="C:\Users\Zdenka\Desktop\stará plocha\Statečná srdce\DSC_095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23" y="1600200"/>
            <a:ext cx="7280353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SLIDE SHOW ZE SPORTOVNÍ AKCE:</a:t>
            </a:r>
            <a:endParaRPr lang="cs-CZ" dirty="0"/>
          </a:p>
        </p:txBody>
      </p:sp>
      <p:pic>
        <p:nvPicPr>
          <p:cNvPr id="4" name="Picture 2" descr="C:\Users\Zdenka\Desktop\stará plocha\Statečná srdce\DSC_053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852936"/>
            <a:ext cx="4774406" cy="3196952"/>
          </a:xfrm>
          <a:prstGeom prst="rect">
            <a:avLst/>
          </a:prstGeom>
          <a:noFill/>
        </p:spPr>
      </p:pic>
      <p:sp>
        <p:nvSpPr>
          <p:cNvPr id="5" name="Obdélník 4"/>
          <p:cNvSpPr/>
          <p:nvPr/>
        </p:nvSpPr>
        <p:spPr>
          <a:xfrm>
            <a:off x="1907704" y="184482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dirty="0" smtClean="0">
                <a:hlinkClick r:id="rId3"/>
              </a:rPr>
              <a:t>http://vydmu010.rajce.idnes.cz/</a:t>
            </a:r>
            <a:r>
              <a:rPr lang="cs-CZ" dirty="0" err="1" smtClean="0">
                <a:hlinkClick r:id="rId3"/>
              </a:rPr>
              <a:t>Statecna</a:t>
            </a:r>
            <a:r>
              <a:rPr lang="cs-CZ" dirty="0" smtClean="0">
                <a:hlinkClick r:id="rId3"/>
              </a:rPr>
              <a:t>_srdce_2011/#statecnasrdce2011.jpg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cs-CZ" sz="3200" dirty="0" smtClean="0"/>
              <a:t>Střední škola, Základní škola a Mateřská škola, Karviná</a:t>
            </a:r>
            <a:br>
              <a:rPr lang="cs-CZ" sz="3200" dirty="0" smtClean="0"/>
            </a:br>
            <a:r>
              <a:rPr lang="cs-CZ" sz="3200" dirty="0" smtClean="0"/>
              <a:t/>
            </a:r>
            <a:br>
              <a:rPr lang="cs-CZ" sz="3200" dirty="0" smtClean="0"/>
            </a:br>
            <a:r>
              <a:rPr lang="cs-CZ" sz="3200" dirty="0" smtClean="0"/>
              <a:t>Určeno pro „Rehabilitační třídu – žák s TMP“</a:t>
            </a:r>
            <a:br>
              <a:rPr lang="cs-CZ" sz="3200" dirty="0" smtClean="0"/>
            </a:br>
            <a:r>
              <a:rPr lang="cs-CZ" sz="3200" dirty="0" smtClean="0"/>
              <a:t/>
            </a:r>
            <a:br>
              <a:rPr lang="cs-CZ" sz="3200" dirty="0" smtClean="0"/>
            </a:br>
            <a:r>
              <a:rPr lang="cs-CZ" sz="3200" dirty="0" smtClean="0"/>
              <a:t>Zdroje: </a:t>
            </a:r>
            <a:br>
              <a:rPr lang="cs-CZ" sz="3200" dirty="0" smtClean="0"/>
            </a:br>
            <a:r>
              <a:rPr lang="cs-CZ" sz="3200" dirty="0" smtClean="0"/>
              <a:t>foto: archiv autora </a:t>
            </a:r>
            <a:br>
              <a:rPr lang="cs-CZ" sz="3200" dirty="0" smtClean="0"/>
            </a:br>
            <a:r>
              <a:rPr lang="cs-CZ" sz="3200" dirty="0" smtClean="0"/>
              <a:t/>
            </a:r>
            <a:br>
              <a:rPr lang="cs-CZ" sz="3200" dirty="0" smtClean="0"/>
            </a:br>
            <a:r>
              <a:rPr lang="cs-CZ" sz="3200" dirty="0" smtClean="0"/>
              <a:t>SLIDE SHOW: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http://vydmu010.rajce.idnes.cz/</a:t>
            </a:r>
            <a:r>
              <a:rPr lang="cs-CZ" dirty="0" err="1" smtClean="0"/>
              <a:t>Statecna</a:t>
            </a:r>
            <a:r>
              <a:rPr lang="cs-CZ" dirty="0" smtClean="0"/>
              <a:t>_srdce_2011/#statecnasrdce2011.jpg</a:t>
            </a:r>
          </a:p>
          <a:p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SEŠLI JSME SE</a:t>
            </a:r>
            <a:endParaRPr lang="cs-CZ" dirty="0"/>
          </a:p>
        </p:txBody>
      </p:sp>
      <p:pic>
        <p:nvPicPr>
          <p:cNvPr id="3075" name="Picture 3" descr="C:\Users\Zdenka\Desktop\stará plocha\Statečná srdce\DSC_052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23" y="1600200"/>
            <a:ext cx="7280353" cy="4873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 ZŠ KOMENSKÉHO…</a:t>
            </a:r>
            <a:endParaRPr lang="cs-CZ" dirty="0"/>
          </a:p>
        </p:txBody>
      </p:sp>
      <p:pic>
        <p:nvPicPr>
          <p:cNvPr id="2050" name="Picture 2" descr="C:\Users\Zdenka\Desktop\stará plocha\Statečná srdce\DSC_078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23" y="1600200"/>
            <a:ext cx="7280353" cy="4873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…PŘIVÍTALI S KAMARÁDY:</a:t>
            </a:r>
            <a:endParaRPr lang="cs-CZ" dirty="0"/>
          </a:p>
        </p:txBody>
      </p:sp>
      <p:pic>
        <p:nvPicPr>
          <p:cNvPr id="5122" name="Picture 2" descr="C:\Users\Zdenka\Desktop\stará plocha\Statečná srdce\DSC_059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23" y="1600200"/>
            <a:ext cx="7280353" cy="4873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NAŠÍ ZŠ VYDMUCHOV,</a:t>
            </a:r>
            <a:endParaRPr lang="cs-CZ" dirty="0"/>
          </a:p>
        </p:txBody>
      </p:sp>
      <p:pic>
        <p:nvPicPr>
          <p:cNvPr id="4" name="Picture 2" descr="C:\Users\Zdenka\Desktop\stará plocha\Statečná srdce\DSC_056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23" y="1600200"/>
            <a:ext cx="7280353" cy="4873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ZŠ KOMENSKÉHO,</a:t>
            </a:r>
            <a:endParaRPr lang="cs-CZ" dirty="0"/>
          </a:p>
        </p:txBody>
      </p:sp>
      <p:pic>
        <p:nvPicPr>
          <p:cNvPr id="7170" name="Picture 2" descr="C:\Users\Zdenka\Desktop\stará plocha\Statečná srdce\DSC_057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23" y="1600200"/>
            <a:ext cx="7280353" cy="4873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 MATEŘSKÉ ŠKOLY KLÍČEK…</a:t>
            </a:r>
            <a:endParaRPr lang="cs-CZ" dirty="0"/>
          </a:p>
        </p:txBody>
      </p:sp>
      <p:pic>
        <p:nvPicPr>
          <p:cNvPr id="6146" name="Picture 2" descr="C:\Users\Zdenka\Desktop\stará plocha\Statečná srdce\DSC_059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23" y="1600200"/>
            <a:ext cx="7280353" cy="4873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VŠECHNY PŘIVÍTALA A SPORTOVNÍ AKCI ZAHÁJILA </a:t>
            </a:r>
            <a:endParaRPr lang="cs-CZ" dirty="0"/>
          </a:p>
        </p:txBody>
      </p:sp>
      <p:pic>
        <p:nvPicPr>
          <p:cNvPr id="9218" name="Picture 2" descr="C:\Users\Zdenka\Desktop\stará plocha\Statečná srdce\Panorama 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564904"/>
            <a:ext cx="8498039" cy="26839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PANÍ ŘEDITELKA ZŠ.</a:t>
            </a:r>
            <a:endParaRPr lang="cs-CZ" dirty="0"/>
          </a:p>
        </p:txBody>
      </p:sp>
      <p:pic>
        <p:nvPicPr>
          <p:cNvPr id="8194" name="Picture 2" descr="C:\Users\Zdenka\Desktop\stará plocha\Statečná srdce\DSC_058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23" y="1600200"/>
            <a:ext cx="7280353" cy="4873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rkýř">
  <a:themeElements>
    <a:clrScheme name="Arkýř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Arkýř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rkýř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54</TotalTime>
  <Words>83</Words>
  <Application>Microsoft Office PowerPoint</Application>
  <PresentationFormat>Předvádění na obrazovce (4:3)</PresentationFormat>
  <Paragraphs>19</Paragraphs>
  <Slides>18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18</vt:i4>
      </vt:variant>
    </vt:vector>
  </HeadingPairs>
  <TitlesOfParts>
    <vt:vector size="19" baseType="lpstr">
      <vt:lpstr>Arkýř</vt:lpstr>
      <vt:lpstr>Prezentace aplikace PowerPoint</vt:lpstr>
      <vt:lpstr>SEŠLI JSME SE</vt:lpstr>
      <vt:lpstr>NA ZŠ KOMENSKÉHO…</vt:lpstr>
      <vt:lpstr>…PŘIVÍTALI S KAMARÁDY:</vt:lpstr>
      <vt:lpstr>NAŠÍ ZŠ VYDMUCHOV,</vt:lpstr>
      <vt:lpstr>ZŠ KOMENSKÉHO,</vt:lpstr>
      <vt:lpstr>A MATEŘSKÉ ŠKOLY KLÍČEK…</vt:lpstr>
      <vt:lpstr>VŠECHNY PŘIVÍTALA A SPORTOVNÍ AKCI ZAHÁJILA </vt:lpstr>
      <vt:lpstr>PANÍ ŘEDITELKA ZŠ.</vt:lpstr>
      <vt:lpstr>SOUTĚŽILI JSME: V PŘETAHOVÁNÍ LANEM…</vt:lpstr>
      <vt:lpstr>................</vt:lpstr>
      <vt:lpstr>…V TŘÍDĚNÍ ODPADU…</vt:lpstr>
      <vt:lpstr>…………….</vt:lpstr>
      <vt:lpstr>……………</vt:lpstr>
      <vt:lpstr>…V HÁZENÍ MÍČEM NA KOŠ…</vt:lpstr>
      <vt:lpstr>……………</vt:lpstr>
      <vt:lpstr>SLIDE SHOW ZE SPORTOVNÍ AKCE:</vt:lpstr>
      <vt:lpstr>Střední škola, Základní škola a Mateřská škola, Karviná  Určeno pro „Rehabilitační třídu – žák s TMP“  Zdroje:  foto: archiv autora   SLIDE SHOW: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Zdenka</dc:creator>
  <cp:lastModifiedBy>pc</cp:lastModifiedBy>
  <cp:revision>10</cp:revision>
  <dcterms:created xsi:type="dcterms:W3CDTF">2012-06-03T17:30:57Z</dcterms:created>
  <dcterms:modified xsi:type="dcterms:W3CDTF">2012-06-04T17:43:24Z</dcterms:modified>
</cp:coreProperties>
</file>