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2" r:id="rId3"/>
    <p:sldId id="258" r:id="rId4"/>
    <p:sldId id="259" r:id="rId5"/>
    <p:sldId id="260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VY_32_INOVACE_05_NÁSOBENÍ A DĚLENÍ_DĚLENÍ </a:t>
          </a:r>
          <a:r>
            <a:rPr lang="cs-CZ" sz="1400" baseline="0" dirty="0" smtClean="0"/>
            <a:t>DVĚMA I.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Dělení </a:t>
          </a:r>
          <a:r>
            <a:rPr lang="cs-CZ" sz="2000" dirty="0" smtClean="0"/>
            <a:t>dvěma 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2805064E-979B-4B73-8697-DCAF515BA778}">
      <dgm:prSet custT="1"/>
      <dgm:spPr/>
      <dgm:t>
        <a:bodyPr/>
        <a:lstStyle/>
        <a:p>
          <a:pPr algn="l"/>
          <a:r>
            <a:rPr lang="cs-CZ" sz="2000" dirty="0" smtClean="0"/>
            <a:t>Vytvořeno: únor 2012</a:t>
          </a:r>
          <a:endParaRPr lang="cs-CZ" sz="2000" dirty="0"/>
        </a:p>
      </dgm:t>
    </dgm:pt>
    <dgm:pt modelId="{CA7D182C-1D4F-4D76-9CBE-901E51EA5EEA}" type="parTrans" cxnId="{C0AE8A20-D410-477F-8314-7D841BF388BE}">
      <dgm:prSet/>
      <dgm:spPr/>
      <dgm:t>
        <a:bodyPr/>
        <a:lstStyle/>
        <a:p>
          <a:endParaRPr lang="cs-CZ"/>
        </a:p>
      </dgm:t>
    </dgm:pt>
    <dgm:pt modelId="{B2815FEF-FC4E-447E-8842-95BAA168D958}" type="sibTrans" cxnId="{C0AE8A20-D410-477F-8314-7D841BF388B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05ED3497-8C7A-4DC1-A4EA-DB2ADB9B1FCF}" type="pres">
      <dgm:prSet presAssocID="{2805064E-979B-4B73-8697-DCAF515BA778}" presName="vertSpace5" presStyleLbl="node1" presStyleIdx="3" presStyleCnt="6"/>
      <dgm:spPr/>
    </dgm:pt>
    <dgm:pt modelId="{5C98F213-98CE-4EA0-94D3-EBBF23890593}" type="pres">
      <dgm:prSet presAssocID="{2805064E-979B-4B73-8697-DCAF515BA778}" presName="circle5" presStyleLbl="node1" presStyleIdx="4" presStyleCnt="6"/>
      <dgm:spPr/>
    </dgm:pt>
    <dgm:pt modelId="{5297C266-1FE4-4853-B440-0B0F8E9AF8BF}" type="pres">
      <dgm:prSet presAssocID="{2805064E-979B-4B73-8697-DCAF515BA778}" presName="rect5" presStyleLbl="alignAcc1" presStyleIdx="4" presStyleCnt="6"/>
      <dgm:spPr/>
      <dgm:t>
        <a:bodyPr/>
        <a:lstStyle/>
        <a:p>
          <a:endParaRPr lang="cs-CZ"/>
        </a:p>
      </dgm:t>
    </dgm:pt>
    <dgm:pt modelId="{FF5E26F9-CB3B-46CC-89C9-465C497B81AF}" type="pres">
      <dgm:prSet presAssocID="{4C35D32F-0EAB-4CD7-82EE-45574DC2A586}" presName="vertSpace6" presStyleLbl="node1" presStyleIdx="4" presStyleCnt="6"/>
      <dgm:spPr/>
    </dgm:pt>
    <dgm:pt modelId="{2B51C54A-E4A0-4326-941A-03599586346F}" type="pres">
      <dgm:prSet presAssocID="{4C35D32F-0EAB-4CD7-82EE-45574DC2A586}" presName="circle6" presStyleLbl="node1" presStyleIdx="5" presStyleCnt="6"/>
      <dgm:spPr/>
    </dgm:pt>
    <dgm:pt modelId="{4CBB4DD2-428E-4DE7-AD2B-949C98FD1870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EBDCCC-7F52-46F2-85F1-EE9C3B8FCADF}" type="pres">
      <dgm:prSet presAssocID="{2805064E-979B-4B73-8697-DCAF515BA7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D11D70-C81E-44DE-A9EB-7CD26581ADDA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C1837E76-AA72-4D88-9FA3-CD5051ACA7DD}" type="presOf" srcId="{2805064E-979B-4B73-8697-DCAF515BA778}" destId="{5297C266-1FE4-4853-B440-0B0F8E9AF8BF}" srcOrd="0" destOrd="0" presId="urn:microsoft.com/office/officeart/2005/8/layout/target3"/>
    <dgm:cxn modelId="{2C8DD3F7-7A23-4648-977F-2C5C8B3E7B54}" type="presOf" srcId="{4C35D32F-0EAB-4CD7-82EE-45574DC2A586}" destId="{51D11D70-C81E-44DE-A9EB-7CD26581ADDA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0AE8A20-D410-477F-8314-7D841BF388BE}" srcId="{757F3AB3-0718-4624-B441-E567A8F0AB56}" destId="{2805064E-979B-4B73-8697-DCAF515BA778}" srcOrd="4" destOrd="0" parTransId="{CA7D182C-1D4F-4D76-9CBE-901E51EA5EEA}" sibTransId="{B2815FEF-FC4E-447E-8842-95BAA168D958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1034BF8-03D9-4F68-9300-A5D2E35A6761}" type="presOf" srcId="{4C35D32F-0EAB-4CD7-82EE-45574DC2A586}" destId="{4CBB4DD2-428E-4DE7-AD2B-949C98FD1870}" srcOrd="0" destOrd="0" presId="urn:microsoft.com/office/officeart/2005/8/layout/target3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999FA93D-8961-4279-9E19-B65671058C12}" type="presOf" srcId="{2805064E-979B-4B73-8697-DCAF515BA778}" destId="{95EBDCCC-7F52-46F2-85F1-EE9C3B8FCADF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7221ABE1-85E2-411B-B97C-BCD6644C2968}" type="presParOf" srcId="{333A1088-737F-45CB-B68E-254E46348037}" destId="{05ED3497-8C7A-4DC1-A4EA-DB2ADB9B1FCF}" srcOrd="12" destOrd="0" presId="urn:microsoft.com/office/officeart/2005/8/layout/target3"/>
    <dgm:cxn modelId="{839BEED6-7BA7-4E48-96E7-5C76AEE5FF95}" type="presParOf" srcId="{333A1088-737F-45CB-B68E-254E46348037}" destId="{5C98F213-98CE-4EA0-94D3-EBBF23890593}" srcOrd="13" destOrd="0" presId="urn:microsoft.com/office/officeart/2005/8/layout/target3"/>
    <dgm:cxn modelId="{A0AA8711-9CE5-4DC8-8B4B-D5DAC6D7EE2F}" type="presParOf" srcId="{333A1088-737F-45CB-B68E-254E46348037}" destId="{5297C266-1FE4-4853-B440-0B0F8E9AF8BF}" srcOrd="14" destOrd="0" presId="urn:microsoft.com/office/officeart/2005/8/layout/target3"/>
    <dgm:cxn modelId="{E46FC7D8-7494-4DA2-88CF-195531F7A255}" type="presParOf" srcId="{333A1088-737F-45CB-B68E-254E46348037}" destId="{FF5E26F9-CB3B-46CC-89C9-465C497B81AF}" srcOrd="15" destOrd="0" presId="urn:microsoft.com/office/officeart/2005/8/layout/target3"/>
    <dgm:cxn modelId="{AF477715-1CAF-46AC-BF3C-A635340B139E}" type="presParOf" srcId="{333A1088-737F-45CB-B68E-254E46348037}" destId="{2B51C54A-E4A0-4326-941A-03599586346F}" srcOrd="16" destOrd="0" presId="urn:microsoft.com/office/officeart/2005/8/layout/target3"/>
    <dgm:cxn modelId="{C8FD86D3-9224-4624-954A-73493B3F953D}" type="presParOf" srcId="{333A1088-737F-45CB-B68E-254E46348037}" destId="{4CBB4DD2-428E-4DE7-AD2B-949C98FD1870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7F9A731D-5FA7-4C47-B01B-E56C5FA59DF7}" type="presParOf" srcId="{333A1088-737F-45CB-B68E-254E46348037}" destId="{95EBDCCC-7F52-46F2-85F1-EE9C3B8FCADF}" srcOrd="22" destOrd="0" presId="urn:microsoft.com/office/officeart/2005/8/layout/target3"/>
    <dgm:cxn modelId="{59130B7D-6503-4BFB-9821-11371C559605}" type="presParOf" srcId="{333A1088-737F-45CB-B68E-254E46348037}" destId="{51D11D70-C81E-44DE-A9EB-7CD26581ADD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VY_32_INOVACE_05_NÁSOBENÍ A DĚLENÍ_DĚLENÍ </a:t>
          </a:r>
          <a:r>
            <a:rPr lang="cs-CZ" sz="1400" kern="1200" baseline="0" dirty="0" smtClean="0"/>
            <a:t>DVĚMA I.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Dělení </a:t>
          </a:r>
          <a:r>
            <a:rPr lang="cs-CZ" sz="2000" kern="1200" dirty="0" smtClean="0"/>
            <a:t>dvěma I.</a:t>
          </a:r>
          <a:endParaRPr lang="cs-CZ" sz="2000" kern="1200" dirty="0"/>
        </a:p>
      </dsp:txBody>
      <dsp:txXfrm>
        <a:off x="1273857" y="955392"/>
        <a:ext cx="5350878" cy="318465"/>
      </dsp:txXfrm>
    </dsp:sp>
    <dsp:sp modelId="{5C98F213-98CE-4EA0-94D3-EBBF23890593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297C266-1FE4-4853-B440-0B0F8E9AF8BF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Vytvořeno: únor 2012</a:t>
          </a:r>
          <a:endParaRPr lang="cs-CZ" sz="2000" kern="1200" dirty="0"/>
        </a:p>
      </dsp:txBody>
      <dsp:txXfrm>
        <a:off x="1273857" y="1273857"/>
        <a:ext cx="5350878" cy="318465"/>
      </dsp:txXfrm>
    </dsp:sp>
    <dsp:sp modelId="{2B51C54A-E4A0-4326-941A-03599586346F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CBB4DD2-428E-4DE7-AD2B-949C98FD1870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704850"/>
            <a:ext cx="8229600" cy="2868613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37119181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žákům 2. ročníku ZŠ a je vhodná pro interaktivní tabuli.</a:t>
            </a:r>
          </a:p>
          <a:p>
            <a:r>
              <a:rPr lang="cs-CZ" dirty="0" smtClean="0"/>
              <a:t>Slouží pro upevnění probírané látky.</a:t>
            </a:r>
          </a:p>
          <a:p>
            <a:r>
              <a:rPr lang="cs-CZ" dirty="0" smtClean="0"/>
              <a:t>Vybrané snímky je možné vytisknout jako pracovní listy.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dvěma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Zabal tužky do balíčku po dvou a řekni příklady.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2 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____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4 : 2 = ____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6 : 2 = ____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8 : 2 = ____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10: 2 = ____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12: 2 = ____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14: 2 = ____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16: 2 = ____ 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18: 2 = ____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20: 2 = ____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348880"/>
            <a:ext cx="183687" cy="360040"/>
          </a:xfrm>
          <a:prstGeom prst="rect">
            <a:avLst/>
          </a:prstGeom>
          <a:noFill/>
        </p:spPr>
      </p:pic>
      <p:pic>
        <p:nvPicPr>
          <p:cNvPr id="5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661248"/>
            <a:ext cx="183687" cy="360040"/>
          </a:xfrm>
          <a:prstGeom prst="rect">
            <a:avLst/>
          </a:prstGeom>
          <a:noFill/>
        </p:spPr>
      </p:pic>
      <p:pic>
        <p:nvPicPr>
          <p:cNvPr id="6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5661248"/>
            <a:ext cx="183687" cy="360040"/>
          </a:xfrm>
          <a:prstGeom prst="rect">
            <a:avLst/>
          </a:prstGeom>
          <a:noFill/>
        </p:spPr>
      </p:pic>
      <p:pic>
        <p:nvPicPr>
          <p:cNvPr id="7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5661248"/>
            <a:ext cx="183687" cy="360040"/>
          </a:xfrm>
          <a:prstGeom prst="rect">
            <a:avLst/>
          </a:prstGeom>
          <a:noFill/>
        </p:spPr>
      </p:pic>
      <p:pic>
        <p:nvPicPr>
          <p:cNvPr id="8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5661248"/>
            <a:ext cx="183687" cy="360040"/>
          </a:xfrm>
          <a:prstGeom prst="rect">
            <a:avLst/>
          </a:prstGeom>
          <a:noFill/>
        </p:spPr>
      </p:pic>
      <p:pic>
        <p:nvPicPr>
          <p:cNvPr id="9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661248"/>
            <a:ext cx="183687" cy="360040"/>
          </a:xfrm>
          <a:prstGeom prst="rect">
            <a:avLst/>
          </a:prstGeom>
          <a:noFill/>
        </p:spPr>
      </p:pic>
      <p:pic>
        <p:nvPicPr>
          <p:cNvPr id="10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661248"/>
            <a:ext cx="183687" cy="360040"/>
          </a:xfrm>
          <a:prstGeom prst="rect">
            <a:avLst/>
          </a:prstGeom>
          <a:noFill/>
        </p:spPr>
      </p:pic>
      <p:pic>
        <p:nvPicPr>
          <p:cNvPr id="11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661248"/>
            <a:ext cx="183687" cy="360040"/>
          </a:xfrm>
          <a:prstGeom prst="rect">
            <a:avLst/>
          </a:prstGeom>
          <a:noFill/>
        </p:spPr>
      </p:pic>
      <p:pic>
        <p:nvPicPr>
          <p:cNvPr id="12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5661248"/>
            <a:ext cx="183687" cy="360040"/>
          </a:xfrm>
          <a:prstGeom prst="rect">
            <a:avLst/>
          </a:prstGeom>
          <a:noFill/>
        </p:spPr>
      </p:pic>
      <p:pic>
        <p:nvPicPr>
          <p:cNvPr id="13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5661248"/>
            <a:ext cx="183687" cy="360040"/>
          </a:xfrm>
          <a:prstGeom prst="rect">
            <a:avLst/>
          </a:prstGeom>
          <a:noFill/>
        </p:spPr>
      </p:pic>
      <p:pic>
        <p:nvPicPr>
          <p:cNvPr id="14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661248"/>
            <a:ext cx="183687" cy="360040"/>
          </a:xfrm>
          <a:prstGeom prst="rect">
            <a:avLst/>
          </a:prstGeom>
          <a:noFill/>
        </p:spPr>
      </p:pic>
      <p:pic>
        <p:nvPicPr>
          <p:cNvPr id="15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5661248"/>
            <a:ext cx="183687" cy="360040"/>
          </a:xfrm>
          <a:prstGeom prst="rect">
            <a:avLst/>
          </a:prstGeom>
          <a:noFill/>
        </p:spPr>
      </p:pic>
      <p:pic>
        <p:nvPicPr>
          <p:cNvPr id="16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5661248"/>
            <a:ext cx="183687" cy="360040"/>
          </a:xfrm>
          <a:prstGeom prst="rect">
            <a:avLst/>
          </a:prstGeom>
          <a:noFill/>
        </p:spPr>
      </p:pic>
      <p:pic>
        <p:nvPicPr>
          <p:cNvPr id="17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5661248"/>
            <a:ext cx="183687" cy="360040"/>
          </a:xfrm>
          <a:prstGeom prst="rect">
            <a:avLst/>
          </a:prstGeom>
          <a:noFill/>
        </p:spPr>
      </p:pic>
      <p:pic>
        <p:nvPicPr>
          <p:cNvPr id="18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5661248"/>
            <a:ext cx="183687" cy="360040"/>
          </a:xfrm>
          <a:prstGeom prst="rect">
            <a:avLst/>
          </a:prstGeom>
          <a:noFill/>
        </p:spPr>
      </p:pic>
      <p:pic>
        <p:nvPicPr>
          <p:cNvPr id="19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5661248"/>
            <a:ext cx="183687" cy="360040"/>
          </a:xfrm>
          <a:prstGeom prst="rect">
            <a:avLst/>
          </a:prstGeom>
          <a:noFill/>
        </p:spPr>
      </p:pic>
      <p:pic>
        <p:nvPicPr>
          <p:cNvPr id="20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5661248"/>
            <a:ext cx="183687" cy="360040"/>
          </a:xfrm>
          <a:prstGeom prst="rect">
            <a:avLst/>
          </a:prstGeom>
          <a:noFill/>
        </p:spPr>
      </p:pic>
      <p:pic>
        <p:nvPicPr>
          <p:cNvPr id="21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5661248"/>
            <a:ext cx="183687" cy="360040"/>
          </a:xfrm>
          <a:prstGeom prst="rect">
            <a:avLst/>
          </a:prstGeom>
          <a:noFill/>
        </p:spPr>
      </p:pic>
      <p:pic>
        <p:nvPicPr>
          <p:cNvPr id="22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5661248"/>
            <a:ext cx="183687" cy="360040"/>
          </a:xfrm>
          <a:prstGeom prst="rect">
            <a:avLst/>
          </a:prstGeom>
          <a:noFill/>
        </p:spPr>
      </p:pic>
      <p:pic>
        <p:nvPicPr>
          <p:cNvPr id="23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5661248"/>
            <a:ext cx="183687" cy="360040"/>
          </a:xfrm>
          <a:prstGeom prst="rect">
            <a:avLst/>
          </a:prstGeom>
          <a:noFill/>
        </p:spPr>
      </p:pic>
      <p:pic>
        <p:nvPicPr>
          <p:cNvPr id="24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5661248"/>
            <a:ext cx="183687" cy="360040"/>
          </a:xfrm>
          <a:prstGeom prst="rect">
            <a:avLst/>
          </a:prstGeom>
          <a:noFill/>
        </p:spPr>
      </p:pic>
      <p:pic>
        <p:nvPicPr>
          <p:cNvPr id="25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5301208"/>
            <a:ext cx="183687" cy="360040"/>
          </a:xfrm>
          <a:prstGeom prst="rect">
            <a:avLst/>
          </a:prstGeom>
          <a:noFill/>
        </p:spPr>
      </p:pic>
      <p:pic>
        <p:nvPicPr>
          <p:cNvPr id="26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5301208"/>
            <a:ext cx="183687" cy="360040"/>
          </a:xfrm>
          <a:prstGeom prst="rect">
            <a:avLst/>
          </a:prstGeom>
          <a:noFill/>
        </p:spPr>
      </p:pic>
      <p:pic>
        <p:nvPicPr>
          <p:cNvPr id="27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5301208"/>
            <a:ext cx="183687" cy="360040"/>
          </a:xfrm>
          <a:prstGeom prst="rect">
            <a:avLst/>
          </a:prstGeom>
          <a:noFill/>
        </p:spPr>
      </p:pic>
      <p:pic>
        <p:nvPicPr>
          <p:cNvPr id="28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5301208"/>
            <a:ext cx="183687" cy="360040"/>
          </a:xfrm>
          <a:prstGeom prst="rect">
            <a:avLst/>
          </a:prstGeom>
          <a:noFill/>
        </p:spPr>
      </p:pic>
      <p:pic>
        <p:nvPicPr>
          <p:cNvPr id="29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5301208"/>
            <a:ext cx="183687" cy="360040"/>
          </a:xfrm>
          <a:prstGeom prst="rect">
            <a:avLst/>
          </a:prstGeom>
          <a:noFill/>
        </p:spPr>
      </p:pic>
      <p:pic>
        <p:nvPicPr>
          <p:cNvPr id="30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5301208"/>
            <a:ext cx="183687" cy="360040"/>
          </a:xfrm>
          <a:prstGeom prst="rect">
            <a:avLst/>
          </a:prstGeom>
          <a:noFill/>
        </p:spPr>
      </p:pic>
      <p:pic>
        <p:nvPicPr>
          <p:cNvPr id="31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5301208"/>
            <a:ext cx="183687" cy="360040"/>
          </a:xfrm>
          <a:prstGeom prst="rect">
            <a:avLst/>
          </a:prstGeom>
          <a:noFill/>
        </p:spPr>
      </p:pic>
      <p:pic>
        <p:nvPicPr>
          <p:cNvPr id="32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5301208"/>
            <a:ext cx="183687" cy="360040"/>
          </a:xfrm>
          <a:prstGeom prst="rect">
            <a:avLst/>
          </a:prstGeom>
          <a:noFill/>
        </p:spPr>
      </p:pic>
      <p:pic>
        <p:nvPicPr>
          <p:cNvPr id="33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5301208"/>
            <a:ext cx="183687" cy="360040"/>
          </a:xfrm>
          <a:prstGeom prst="rect">
            <a:avLst/>
          </a:prstGeom>
          <a:noFill/>
        </p:spPr>
      </p:pic>
      <p:pic>
        <p:nvPicPr>
          <p:cNvPr id="34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5301208"/>
            <a:ext cx="183687" cy="360040"/>
          </a:xfrm>
          <a:prstGeom prst="rect">
            <a:avLst/>
          </a:prstGeom>
          <a:noFill/>
        </p:spPr>
      </p:pic>
      <p:pic>
        <p:nvPicPr>
          <p:cNvPr id="35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5301208"/>
            <a:ext cx="183687" cy="360040"/>
          </a:xfrm>
          <a:prstGeom prst="rect">
            <a:avLst/>
          </a:prstGeom>
          <a:noFill/>
        </p:spPr>
      </p:pic>
      <p:pic>
        <p:nvPicPr>
          <p:cNvPr id="36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5301208"/>
            <a:ext cx="183687" cy="360040"/>
          </a:xfrm>
          <a:prstGeom prst="rect">
            <a:avLst/>
          </a:prstGeom>
          <a:noFill/>
        </p:spPr>
      </p:pic>
      <p:pic>
        <p:nvPicPr>
          <p:cNvPr id="37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5301208"/>
            <a:ext cx="183687" cy="360040"/>
          </a:xfrm>
          <a:prstGeom prst="rect">
            <a:avLst/>
          </a:prstGeom>
          <a:noFill/>
        </p:spPr>
      </p:pic>
      <p:pic>
        <p:nvPicPr>
          <p:cNvPr id="38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5301208"/>
            <a:ext cx="183687" cy="360040"/>
          </a:xfrm>
          <a:prstGeom prst="rect">
            <a:avLst/>
          </a:prstGeom>
          <a:noFill/>
        </p:spPr>
      </p:pic>
      <p:pic>
        <p:nvPicPr>
          <p:cNvPr id="39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5301208"/>
            <a:ext cx="183687" cy="360040"/>
          </a:xfrm>
          <a:prstGeom prst="rect">
            <a:avLst/>
          </a:prstGeom>
          <a:noFill/>
        </p:spPr>
      </p:pic>
      <p:pic>
        <p:nvPicPr>
          <p:cNvPr id="40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5301208"/>
            <a:ext cx="183687" cy="360040"/>
          </a:xfrm>
          <a:prstGeom prst="rect">
            <a:avLst/>
          </a:prstGeom>
          <a:noFill/>
        </p:spPr>
      </p:pic>
      <p:pic>
        <p:nvPicPr>
          <p:cNvPr id="41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5301208"/>
            <a:ext cx="183687" cy="360040"/>
          </a:xfrm>
          <a:prstGeom prst="rect">
            <a:avLst/>
          </a:prstGeom>
          <a:noFill/>
        </p:spPr>
      </p:pic>
      <p:pic>
        <p:nvPicPr>
          <p:cNvPr id="42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5301208"/>
            <a:ext cx="183687" cy="360040"/>
          </a:xfrm>
          <a:prstGeom prst="rect">
            <a:avLst/>
          </a:prstGeom>
          <a:noFill/>
        </p:spPr>
      </p:pic>
      <p:pic>
        <p:nvPicPr>
          <p:cNvPr id="43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3501008"/>
            <a:ext cx="183687" cy="360040"/>
          </a:xfrm>
          <a:prstGeom prst="rect">
            <a:avLst/>
          </a:prstGeom>
          <a:noFill/>
        </p:spPr>
      </p:pic>
      <p:pic>
        <p:nvPicPr>
          <p:cNvPr id="44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581128"/>
            <a:ext cx="183687" cy="360040"/>
          </a:xfrm>
          <a:prstGeom prst="rect">
            <a:avLst/>
          </a:prstGeom>
          <a:noFill/>
        </p:spPr>
      </p:pic>
      <p:pic>
        <p:nvPicPr>
          <p:cNvPr id="45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941168"/>
            <a:ext cx="183687" cy="360040"/>
          </a:xfrm>
          <a:prstGeom prst="rect">
            <a:avLst/>
          </a:prstGeom>
          <a:noFill/>
        </p:spPr>
      </p:pic>
      <p:pic>
        <p:nvPicPr>
          <p:cNvPr id="46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4941168"/>
            <a:ext cx="183687" cy="360040"/>
          </a:xfrm>
          <a:prstGeom prst="rect">
            <a:avLst/>
          </a:prstGeom>
          <a:noFill/>
        </p:spPr>
      </p:pic>
      <p:pic>
        <p:nvPicPr>
          <p:cNvPr id="47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4941168"/>
            <a:ext cx="183687" cy="360040"/>
          </a:xfrm>
          <a:prstGeom prst="rect">
            <a:avLst/>
          </a:prstGeom>
          <a:noFill/>
        </p:spPr>
      </p:pic>
      <p:pic>
        <p:nvPicPr>
          <p:cNvPr id="48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4941168"/>
            <a:ext cx="183687" cy="360040"/>
          </a:xfrm>
          <a:prstGeom prst="rect">
            <a:avLst/>
          </a:prstGeom>
          <a:noFill/>
        </p:spPr>
      </p:pic>
      <p:pic>
        <p:nvPicPr>
          <p:cNvPr id="49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4941168"/>
            <a:ext cx="183687" cy="360040"/>
          </a:xfrm>
          <a:prstGeom prst="rect">
            <a:avLst/>
          </a:prstGeom>
          <a:noFill/>
        </p:spPr>
      </p:pic>
      <p:pic>
        <p:nvPicPr>
          <p:cNvPr id="50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4941168"/>
            <a:ext cx="183687" cy="360040"/>
          </a:xfrm>
          <a:prstGeom prst="rect">
            <a:avLst/>
          </a:prstGeom>
          <a:noFill/>
        </p:spPr>
      </p:pic>
      <p:pic>
        <p:nvPicPr>
          <p:cNvPr id="51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941168"/>
            <a:ext cx="183687" cy="360040"/>
          </a:xfrm>
          <a:prstGeom prst="rect">
            <a:avLst/>
          </a:prstGeom>
          <a:noFill/>
        </p:spPr>
      </p:pic>
      <p:pic>
        <p:nvPicPr>
          <p:cNvPr id="52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4941168"/>
            <a:ext cx="183687" cy="360040"/>
          </a:xfrm>
          <a:prstGeom prst="rect">
            <a:avLst/>
          </a:prstGeom>
          <a:noFill/>
        </p:spPr>
      </p:pic>
      <p:pic>
        <p:nvPicPr>
          <p:cNvPr id="53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4941168"/>
            <a:ext cx="183687" cy="360040"/>
          </a:xfrm>
          <a:prstGeom prst="rect">
            <a:avLst/>
          </a:prstGeom>
          <a:noFill/>
        </p:spPr>
      </p:pic>
      <p:pic>
        <p:nvPicPr>
          <p:cNvPr id="54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4941168"/>
            <a:ext cx="183687" cy="360040"/>
          </a:xfrm>
          <a:prstGeom prst="rect">
            <a:avLst/>
          </a:prstGeom>
          <a:noFill/>
        </p:spPr>
      </p:pic>
      <p:pic>
        <p:nvPicPr>
          <p:cNvPr id="55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4941168"/>
            <a:ext cx="183687" cy="360040"/>
          </a:xfrm>
          <a:prstGeom prst="rect">
            <a:avLst/>
          </a:prstGeom>
          <a:noFill/>
        </p:spPr>
      </p:pic>
      <p:pic>
        <p:nvPicPr>
          <p:cNvPr id="56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4941168"/>
            <a:ext cx="183687" cy="360040"/>
          </a:xfrm>
          <a:prstGeom prst="rect">
            <a:avLst/>
          </a:prstGeom>
          <a:noFill/>
        </p:spPr>
      </p:pic>
      <p:pic>
        <p:nvPicPr>
          <p:cNvPr id="57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4941168"/>
            <a:ext cx="183687" cy="360040"/>
          </a:xfrm>
          <a:prstGeom prst="rect">
            <a:avLst/>
          </a:prstGeom>
          <a:noFill/>
        </p:spPr>
      </p:pic>
      <p:pic>
        <p:nvPicPr>
          <p:cNvPr id="58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4941168"/>
            <a:ext cx="183687" cy="360040"/>
          </a:xfrm>
          <a:prstGeom prst="rect">
            <a:avLst/>
          </a:prstGeom>
          <a:noFill/>
        </p:spPr>
      </p:pic>
      <p:pic>
        <p:nvPicPr>
          <p:cNvPr id="59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4941168"/>
            <a:ext cx="183687" cy="360040"/>
          </a:xfrm>
          <a:prstGeom prst="rect">
            <a:avLst/>
          </a:prstGeom>
          <a:noFill/>
        </p:spPr>
      </p:pic>
      <p:pic>
        <p:nvPicPr>
          <p:cNvPr id="60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4941168"/>
            <a:ext cx="183687" cy="360040"/>
          </a:xfrm>
          <a:prstGeom prst="rect">
            <a:avLst/>
          </a:prstGeom>
          <a:noFill/>
        </p:spPr>
      </p:pic>
      <p:pic>
        <p:nvPicPr>
          <p:cNvPr id="61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581128"/>
            <a:ext cx="183687" cy="360040"/>
          </a:xfrm>
          <a:prstGeom prst="rect">
            <a:avLst/>
          </a:prstGeom>
          <a:noFill/>
        </p:spPr>
      </p:pic>
      <p:pic>
        <p:nvPicPr>
          <p:cNvPr id="62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4581128"/>
            <a:ext cx="183687" cy="360040"/>
          </a:xfrm>
          <a:prstGeom prst="rect">
            <a:avLst/>
          </a:prstGeom>
          <a:noFill/>
        </p:spPr>
      </p:pic>
      <p:pic>
        <p:nvPicPr>
          <p:cNvPr id="63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4581128"/>
            <a:ext cx="183687" cy="360040"/>
          </a:xfrm>
          <a:prstGeom prst="rect">
            <a:avLst/>
          </a:prstGeom>
          <a:noFill/>
        </p:spPr>
      </p:pic>
      <p:pic>
        <p:nvPicPr>
          <p:cNvPr id="64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581128"/>
            <a:ext cx="183687" cy="360040"/>
          </a:xfrm>
          <a:prstGeom prst="rect">
            <a:avLst/>
          </a:prstGeom>
          <a:noFill/>
        </p:spPr>
      </p:pic>
      <p:pic>
        <p:nvPicPr>
          <p:cNvPr id="65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4581128"/>
            <a:ext cx="183687" cy="360040"/>
          </a:xfrm>
          <a:prstGeom prst="rect">
            <a:avLst/>
          </a:prstGeom>
          <a:noFill/>
        </p:spPr>
      </p:pic>
      <p:pic>
        <p:nvPicPr>
          <p:cNvPr id="66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4581128"/>
            <a:ext cx="183687" cy="360040"/>
          </a:xfrm>
          <a:prstGeom prst="rect">
            <a:avLst/>
          </a:prstGeom>
          <a:noFill/>
        </p:spPr>
      </p:pic>
      <p:pic>
        <p:nvPicPr>
          <p:cNvPr id="67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4581128"/>
            <a:ext cx="183687" cy="360040"/>
          </a:xfrm>
          <a:prstGeom prst="rect">
            <a:avLst/>
          </a:prstGeom>
          <a:noFill/>
        </p:spPr>
      </p:pic>
      <p:pic>
        <p:nvPicPr>
          <p:cNvPr id="68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4581128"/>
            <a:ext cx="183687" cy="360040"/>
          </a:xfrm>
          <a:prstGeom prst="rect">
            <a:avLst/>
          </a:prstGeom>
          <a:noFill/>
        </p:spPr>
      </p:pic>
      <p:pic>
        <p:nvPicPr>
          <p:cNvPr id="69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4581128"/>
            <a:ext cx="183687" cy="360040"/>
          </a:xfrm>
          <a:prstGeom prst="rect">
            <a:avLst/>
          </a:prstGeom>
          <a:noFill/>
        </p:spPr>
      </p:pic>
      <p:pic>
        <p:nvPicPr>
          <p:cNvPr id="70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4581128"/>
            <a:ext cx="183687" cy="360040"/>
          </a:xfrm>
          <a:prstGeom prst="rect">
            <a:avLst/>
          </a:prstGeom>
          <a:noFill/>
        </p:spPr>
      </p:pic>
      <p:pic>
        <p:nvPicPr>
          <p:cNvPr id="71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4581128"/>
            <a:ext cx="183687" cy="360040"/>
          </a:xfrm>
          <a:prstGeom prst="rect">
            <a:avLst/>
          </a:prstGeom>
          <a:noFill/>
        </p:spPr>
      </p:pic>
      <p:pic>
        <p:nvPicPr>
          <p:cNvPr id="72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4581128"/>
            <a:ext cx="183687" cy="360040"/>
          </a:xfrm>
          <a:prstGeom prst="rect">
            <a:avLst/>
          </a:prstGeom>
          <a:noFill/>
        </p:spPr>
      </p:pic>
      <p:pic>
        <p:nvPicPr>
          <p:cNvPr id="73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4581128"/>
            <a:ext cx="183687" cy="360040"/>
          </a:xfrm>
          <a:prstGeom prst="rect">
            <a:avLst/>
          </a:prstGeom>
          <a:noFill/>
        </p:spPr>
      </p:pic>
      <p:pic>
        <p:nvPicPr>
          <p:cNvPr id="74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221088"/>
            <a:ext cx="183687" cy="360040"/>
          </a:xfrm>
          <a:prstGeom prst="rect">
            <a:avLst/>
          </a:prstGeom>
          <a:noFill/>
        </p:spPr>
      </p:pic>
      <p:pic>
        <p:nvPicPr>
          <p:cNvPr id="75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4221088"/>
            <a:ext cx="183687" cy="360040"/>
          </a:xfrm>
          <a:prstGeom prst="rect">
            <a:avLst/>
          </a:prstGeom>
          <a:noFill/>
        </p:spPr>
      </p:pic>
      <p:pic>
        <p:nvPicPr>
          <p:cNvPr id="76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221088"/>
            <a:ext cx="183687" cy="360040"/>
          </a:xfrm>
          <a:prstGeom prst="rect">
            <a:avLst/>
          </a:prstGeom>
          <a:noFill/>
        </p:spPr>
      </p:pic>
      <p:pic>
        <p:nvPicPr>
          <p:cNvPr id="77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221088"/>
            <a:ext cx="183687" cy="360040"/>
          </a:xfrm>
          <a:prstGeom prst="rect">
            <a:avLst/>
          </a:prstGeom>
          <a:noFill/>
        </p:spPr>
      </p:pic>
      <p:pic>
        <p:nvPicPr>
          <p:cNvPr id="78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4221088"/>
            <a:ext cx="183687" cy="360040"/>
          </a:xfrm>
          <a:prstGeom prst="rect">
            <a:avLst/>
          </a:prstGeom>
          <a:noFill/>
        </p:spPr>
      </p:pic>
      <p:pic>
        <p:nvPicPr>
          <p:cNvPr id="79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4221088"/>
            <a:ext cx="183687" cy="360040"/>
          </a:xfrm>
          <a:prstGeom prst="rect">
            <a:avLst/>
          </a:prstGeom>
          <a:noFill/>
        </p:spPr>
      </p:pic>
      <p:pic>
        <p:nvPicPr>
          <p:cNvPr id="80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4221088"/>
            <a:ext cx="183687" cy="360040"/>
          </a:xfrm>
          <a:prstGeom prst="rect">
            <a:avLst/>
          </a:prstGeom>
          <a:noFill/>
        </p:spPr>
      </p:pic>
      <p:pic>
        <p:nvPicPr>
          <p:cNvPr id="81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4221088"/>
            <a:ext cx="183687" cy="360040"/>
          </a:xfrm>
          <a:prstGeom prst="rect">
            <a:avLst/>
          </a:prstGeom>
          <a:noFill/>
        </p:spPr>
      </p:pic>
      <p:pic>
        <p:nvPicPr>
          <p:cNvPr id="82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4221088"/>
            <a:ext cx="183687" cy="360040"/>
          </a:xfrm>
          <a:prstGeom prst="rect">
            <a:avLst/>
          </a:prstGeom>
          <a:noFill/>
        </p:spPr>
      </p:pic>
      <p:pic>
        <p:nvPicPr>
          <p:cNvPr id="83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4221088"/>
            <a:ext cx="183687" cy="360040"/>
          </a:xfrm>
          <a:prstGeom prst="rect">
            <a:avLst/>
          </a:prstGeom>
          <a:noFill/>
        </p:spPr>
      </p:pic>
      <p:pic>
        <p:nvPicPr>
          <p:cNvPr id="84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221088"/>
            <a:ext cx="183687" cy="360040"/>
          </a:xfrm>
          <a:prstGeom prst="rect">
            <a:avLst/>
          </a:prstGeom>
          <a:noFill/>
        </p:spPr>
      </p:pic>
      <p:pic>
        <p:nvPicPr>
          <p:cNvPr id="85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4221088"/>
            <a:ext cx="183687" cy="360040"/>
          </a:xfrm>
          <a:prstGeom prst="rect">
            <a:avLst/>
          </a:prstGeom>
          <a:noFill/>
        </p:spPr>
      </p:pic>
      <p:pic>
        <p:nvPicPr>
          <p:cNvPr id="86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501008"/>
            <a:ext cx="183687" cy="360040"/>
          </a:xfrm>
          <a:prstGeom prst="rect">
            <a:avLst/>
          </a:prstGeom>
          <a:noFill/>
        </p:spPr>
      </p:pic>
      <p:pic>
        <p:nvPicPr>
          <p:cNvPr id="87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861048"/>
            <a:ext cx="183687" cy="360040"/>
          </a:xfrm>
          <a:prstGeom prst="rect">
            <a:avLst/>
          </a:prstGeom>
          <a:noFill/>
        </p:spPr>
      </p:pic>
      <p:pic>
        <p:nvPicPr>
          <p:cNvPr id="88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861048"/>
            <a:ext cx="183687" cy="360040"/>
          </a:xfrm>
          <a:prstGeom prst="rect">
            <a:avLst/>
          </a:prstGeom>
          <a:noFill/>
        </p:spPr>
      </p:pic>
      <p:pic>
        <p:nvPicPr>
          <p:cNvPr id="89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3861048"/>
            <a:ext cx="183687" cy="360040"/>
          </a:xfrm>
          <a:prstGeom prst="rect">
            <a:avLst/>
          </a:prstGeom>
          <a:noFill/>
        </p:spPr>
      </p:pic>
      <p:pic>
        <p:nvPicPr>
          <p:cNvPr id="90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3861048"/>
            <a:ext cx="183687" cy="360040"/>
          </a:xfrm>
          <a:prstGeom prst="rect">
            <a:avLst/>
          </a:prstGeom>
          <a:noFill/>
        </p:spPr>
      </p:pic>
      <p:pic>
        <p:nvPicPr>
          <p:cNvPr id="91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3861048"/>
            <a:ext cx="183687" cy="360040"/>
          </a:xfrm>
          <a:prstGeom prst="rect">
            <a:avLst/>
          </a:prstGeom>
          <a:noFill/>
        </p:spPr>
      </p:pic>
      <p:pic>
        <p:nvPicPr>
          <p:cNvPr id="92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861048"/>
            <a:ext cx="183687" cy="360040"/>
          </a:xfrm>
          <a:prstGeom prst="rect">
            <a:avLst/>
          </a:prstGeom>
          <a:noFill/>
        </p:spPr>
      </p:pic>
      <p:pic>
        <p:nvPicPr>
          <p:cNvPr id="93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3861048"/>
            <a:ext cx="183687" cy="360040"/>
          </a:xfrm>
          <a:prstGeom prst="rect">
            <a:avLst/>
          </a:prstGeom>
          <a:noFill/>
        </p:spPr>
      </p:pic>
      <p:pic>
        <p:nvPicPr>
          <p:cNvPr id="94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3501008"/>
            <a:ext cx="183687" cy="360040"/>
          </a:xfrm>
          <a:prstGeom prst="rect">
            <a:avLst/>
          </a:prstGeom>
          <a:noFill/>
        </p:spPr>
      </p:pic>
      <p:pic>
        <p:nvPicPr>
          <p:cNvPr id="95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3501008"/>
            <a:ext cx="183687" cy="360040"/>
          </a:xfrm>
          <a:prstGeom prst="rect">
            <a:avLst/>
          </a:prstGeom>
          <a:noFill/>
        </p:spPr>
      </p:pic>
      <p:pic>
        <p:nvPicPr>
          <p:cNvPr id="96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861048"/>
            <a:ext cx="183687" cy="360040"/>
          </a:xfrm>
          <a:prstGeom prst="rect">
            <a:avLst/>
          </a:prstGeom>
          <a:noFill/>
        </p:spPr>
      </p:pic>
      <p:pic>
        <p:nvPicPr>
          <p:cNvPr id="97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3861048"/>
            <a:ext cx="183687" cy="360040"/>
          </a:xfrm>
          <a:prstGeom prst="rect">
            <a:avLst/>
          </a:prstGeom>
          <a:noFill/>
        </p:spPr>
      </p:pic>
      <p:pic>
        <p:nvPicPr>
          <p:cNvPr id="98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3861048"/>
            <a:ext cx="183687" cy="360040"/>
          </a:xfrm>
          <a:prstGeom prst="rect">
            <a:avLst/>
          </a:prstGeom>
          <a:noFill/>
        </p:spPr>
      </p:pic>
      <p:pic>
        <p:nvPicPr>
          <p:cNvPr id="99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3068960"/>
            <a:ext cx="183687" cy="360040"/>
          </a:xfrm>
          <a:prstGeom prst="rect">
            <a:avLst/>
          </a:prstGeom>
          <a:noFill/>
        </p:spPr>
      </p:pic>
      <p:pic>
        <p:nvPicPr>
          <p:cNvPr id="100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501008"/>
            <a:ext cx="183687" cy="360040"/>
          </a:xfrm>
          <a:prstGeom prst="rect">
            <a:avLst/>
          </a:prstGeom>
          <a:noFill/>
        </p:spPr>
      </p:pic>
      <p:pic>
        <p:nvPicPr>
          <p:cNvPr id="101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3501008"/>
            <a:ext cx="183687" cy="360040"/>
          </a:xfrm>
          <a:prstGeom prst="rect">
            <a:avLst/>
          </a:prstGeom>
          <a:noFill/>
        </p:spPr>
      </p:pic>
      <p:pic>
        <p:nvPicPr>
          <p:cNvPr id="102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501008"/>
            <a:ext cx="183687" cy="360040"/>
          </a:xfrm>
          <a:prstGeom prst="rect">
            <a:avLst/>
          </a:prstGeom>
          <a:noFill/>
        </p:spPr>
      </p:pic>
      <p:pic>
        <p:nvPicPr>
          <p:cNvPr id="103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501008"/>
            <a:ext cx="183687" cy="360040"/>
          </a:xfrm>
          <a:prstGeom prst="rect">
            <a:avLst/>
          </a:prstGeom>
          <a:noFill/>
        </p:spPr>
      </p:pic>
      <p:pic>
        <p:nvPicPr>
          <p:cNvPr id="104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3068960"/>
            <a:ext cx="183687" cy="360040"/>
          </a:xfrm>
          <a:prstGeom prst="rect">
            <a:avLst/>
          </a:prstGeom>
          <a:noFill/>
        </p:spPr>
      </p:pic>
      <p:pic>
        <p:nvPicPr>
          <p:cNvPr id="105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3068960"/>
            <a:ext cx="183687" cy="360040"/>
          </a:xfrm>
          <a:prstGeom prst="rect">
            <a:avLst/>
          </a:prstGeom>
          <a:noFill/>
        </p:spPr>
      </p:pic>
      <p:pic>
        <p:nvPicPr>
          <p:cNvPr id="106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3068960"/>
            <a:ext cx="183687" cy="360040"/>
          </a:xfrm>
          <a:prstGeom prst="rect">
            <a:avLst/>
          </a:prstGeom>
          <a:noFill/>
        </p:spPr>
      </p:pic>
      <p:pic>
        <p:nvPicPr>
          <p:cNvPr id="107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3068960"/>
            <a:ext cx="183687" cy="360040"/>
          </a:xfrm>
          <a:prstGeom prst="rect">
            <a:avLst/>
          </a:prstGeom>
          <a:noFill/>
        </p:spPr>
      </p:pic>
      <p:pic>
        <p:nvPicPr>
          <p:cNvPr id="108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3068960"/>
            <a:ext cx="183687" cy="360040"/>
          </a:xfrm>
          <a:prstGeom prst="rect">
            <a:avLst/>
          </a:prstGeom>
          <a:noFill/>
        </p:spPr>
      </p:pic>
      <p:pic>
        <p:nvPicPr>
          <p:cNvPr id="109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348880"/>
            <a:ext cx="183687" cy="360040"/>
          </a:xfrm>
          <a:prstGeom prst="rect">
            <a:avLst/>
          </a:prstGeom>
          <a:noFill/>
        </p:spPr>
      </p:pic>
      <p:pic>
        <p:nvPicPr>
          <p:cNvPr id="110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708920"/>
            <a:ext cx="183687" cy="360040"/>
          </a:xfrm>
          <a:prstGeom prst="rect">
            <a:avLst/>
          </a:prstGeom>
          <a:noFill/>
        </p:spPr>
      </p:pic>
      <p:pic>
        <p:nvPicPr>
          <p:cNvPr id="111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708920"/>
            <a:ext cx="183687" cy="360040"/>
          </a:xfrm>
          <a:prstGeom prst="rect">
            <a:avLst/>
          </a:prstGeom>
          <a:noFill/>
        </p:spPr>
      </p:pic>
      <p:pic>
        <p:nvPicPr>
          <p:cNvPr id="112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708920"/>
            <a:ext cx="183687" cy="360040"/>
          </a:xfrm>
          <a:prstGeom prst="rect">
            <a:avLst/>
          </a:prstGeom>
          <a:noFill/>
        </p:spPr>
      </p:pic>
      <p:pic>
        <p:nvPicPr>
          <p:cNvPr id="113" name="Picture 2" descr="C:\Users\Marcela\AppData\Local\Microsoft\Windows\Temporary Internet Files\Content.IE5\AWGJD1MZ\MC900351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708920"/>
            <a:ext cx="183687" cy="36004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Pejsek dostal za úkol přiřadit k modré hvězdičce hvězdičku žlutou tak, aby ve žluté bylo číslo dvakrát menší než v modré.  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7cípá hvězda 4"/>
          <p:cNvSpPr/>
          <p:nvPr/>
        </p:nvSpPr>
        <p:spPr>
          <a:xfrm>
            <a:off x="899592" y="2924944"/>
            <a:ext cx="792088" cy="79208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6300192" y="2924944"/>
            <a:ext cx="792088" cy="79208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14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6300192" y="3789040"/>
            <a:ext cx="720080" cy="79208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7cípá hvězda 7"/>
          <p:cNvSpPr/>
          <p:nvPr/>
        </p:nvSpPr>
        <p:spPr>
          <a:xfrm>
            <a:off x="6300192" y="4725144"/>
            <a:ext cx="720080" cy="7200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7cípá hvězda 8"/>
          <p:cNvSpPr/>
          <p:nvPr/>
        </p:nvSpPr>
        <p:spPr>
          <a:xfrm>
            <a:off x="6300192" y="5589240"/>
            <a:ext cx="792088" cy="7200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7cípá hvězda 9"/>
          <p:cNvSpPr/>
          <p:nvPr/>
        </p:nvSpPr>
        <p:spPr>
          <a:xfrm>
            <a:off x="899592" y="3789040"/>
            <a:ext cx="792088" cy="7200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7cípá hvězda 10"/>
          <p:cNvSpPr/>
          <p:nvPr/>
        </p:nvSpPr>
        <p:spPr>
          <a:xfrm>
            <a:off x="899592" y="4653136"/>
            <a:ext cx="792088" cy="7200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18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7cípá hvězda 11"/>
          <p:cNvSpPr/>
          <p:nvPr/>
        </p:nvSpPr>
        <p:spPr>
          <a:xfrm>
            <a:off x="899592" y="5517232"/>
            <a:ext cx="720080" cy="7200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6cípá hvězda 13"/>
          <p:cNvSpPr/>
          <p:nvPr/>
        </p:nvSpPr>
        <p:spPr>
          <a:xfrm>
            <a:off x="3779912" y="3068960"/>
            <a:ext cx="504056" cy="576064"/>
          </a:xfrm>
          <a:prstGeom prst="star6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6cípá hvězda 14"/>
          <p:cNvSpPr/>
          <p:nvPr/>
        </p:nvSpPr>
        <p:spPr>
          <a:xfrm>
            <a:off x="5436096" y="3429000"/>
            <a:ext cx="504056" cy="576064"/>
          </a:xfrm>
          <a:prstGeom prst="star6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6cípá hvězda 15"/>
          <p:cNvSpPr/>
          <p:nvPr/>
        </p:nvSpPr>
        <p:spPr>
          <a:xfrm>
            <a:off x="3347864" y="4005064"/>
            <a:ext cx="504056" cy="576064"/>
          </a:xfrm>
          <a:prstGeom prst="star6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6cípá hvězda 16"/>
          <p:cNvSpPr/>
          <p:nvPr/>
        </p:nvSpPr>
        <p:spPr>
          <a:xfrm>
            <a:off x="4499992" y="3933056"/>
            <a:ext cx="504056" cy="576064"/>
          </a:xfrm>
          <a:prstGeom prst="star6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6cípá hvězda 17"/>
          <p:cNvSpPr/>
          <p:nvPr/>
        </p:nvSpPr>
        <p:spPr>
          <a:xfrm>
            <a:off x="5364088" y="4581128"/>
            <a:ext cx="648072" cy="720080"/>
          </a:xfrm>
          <a:prstGeom prst="star6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6cípá hvězda 18"/>
          <p:cNvSpPr/>
          <p:nvPr/>
        </p:nvSpPr>
        <p:spPr>
          <a:xfrm>
            <a:off x="3995936" y="4941168"/>
            <a:ext cx="504056" cy="576064"/>
          </a:xfrm>
          <a:prstGeom prst="star6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6cípá hvězda 19"/>
          <p:cNvSpPr/>
          <p:nvPr/>
        </p:nvSpPr>
        <p:spPr>
          <a:xfrm>
            <a:off x="5004048" y="5517232"/>
            <a:ext cx="504056" cy="576064"/>
          </a:xfrm>
          <a:prstGeom prst="star6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6cípá hvězda 20"/>
          <p:cNvSpPr/>
          <p:nvPr/>
        </p:nvSpPr>
        <p:spPr>
          <a:xfrm>
            <a:off x="3275856" y="5589240"/>
            <a:ext cx="504056" cy="576064"/>
          </a:xfrm>
          <a:prstGeom prst="star6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Marcela\AppData\Local\Microsoft\Windows\Temporary Internet Files\Content.IE5\2EOZRNWK\MP9004447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844824"/>
            <a:ext cx="1008112" cy="1322596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51619E-6 C 0.0066 -0.00277 0.00782 -0.00971 0.01303 -0.01549 C 0.02257 -0.02613 0.03351 -0.03746 0.04497 -0.0444 C 0.05921 -0.05296 0.07414 -0.06059 0.08837 -0.06938 C 0.10539 -0.07979 0.11962 -0.09204 0.13768 -0.09852 C 0.15243 -0.10384 0.16875 -0.10407 0.18403 -0.10615 C 0.20278 -0.1117 0.19254 -0.10962 0.21459 -0.11193 C 0.22188 -0.11124 0.22917 -0.1117 0.23629 -0.11008 C 0.23803 -0.10962 0.23907 -0.10731 0.24063 -0.10615 C 0.24462 -0.10361 0.2507 -0.10129 0.25504 -0.10037 C 0.2632 -0.09875 0.27153 -0.09782 0.27969 -0.09644 C 0.28264 -0.09528 0.28594 -0.09505 0.28837 -0.09274 C 0.28976 -0.09135 0.29115 -0.08973 0.29271 -0.0888 C 0.29601 -0.08695 0.29966 -0.08649 0.30296 -0.08487 C 0.3099 -0.08742 0.31632 -0.09158 0.32327 -0.09459 C 0.33473 -0.0932 0.33855 -0.09274 0.34792 -0.0888 C 0.35556 -0.07863 0.36563 -0.07285 0.37257 -0.06175 C 0.3757 -0.05689 0.38125 -0.04625 0.38125 -0.04625 C 0.38386 -0.03538 0.38108 -0.04463 0.38837 -0.03076 C 0.39219 -0.02359 0.4 -0.00185 0.40139 0.00578 C 0.40243 0.01087 0.40313 0.01619 0.40434 0.02128 C 0.40608 0.02775 0.41025 0.04047 0.41025 0.04047 C 0.41181 0.05157 0.41476 0.06221 0.41598 0.07331 C 0.41823 0.09575 0.41563 0.08418 0.41893 0.09667 C 0.41823 0.12627 0.42414 0.14824 0.41303 0.16998 C 0.41129 0.18132 0.4073 0.19149 0.40591 0.20282 C 0.40296 0.22549 0.40243 0.25463 0.39271 0.27428 C 0.39132 0.28423 0.38872 0.29348 0.38698 0.30319 C 0.38577 0.32054 0.38421 0.34043 0.37969 0.35708 C 0.37813 0.37026 0.38108 0.36725 0.37535 0.37072 " pathEditMode="relative" ptsTypes="fffffffffffffffffffffffffffff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212 0.003 C -0.03524 -0.00324 -0.03629 -0.00995 -0.03941 -0.01619 C -0.04462 -0.02637 -0.05017 -0.03654 -0.05677 -0.04533 C -0.06007 -0.05713 -0.05608 -0.04464 -0.06267 -0.05875 C -0.06875 -0.07193 -0.0724 -0.08187 -0.08142 -0.09159 C -0.08594 -0.10847 -0.07761 -0.08118 -0.09167 -0.105 C -0.09358 -0.10824 -0.09497 -0.11217 -0.0974 -0.11471 C -0.09896 -0.11633 -0.10122 -0.11587 -0.10313 -0.11656 C -0.11337 -0.12512 -0.1224 -0.13391 -0.13368 -0.13992 C -0.14392 -0.15356 -0.15313 -0.1605 -0.16545 -0.16883 C -0.17413 -0.16813 -0.18299 -0.1686 -0.19167 -0.16698 C -0.1967 -0.16605 -0.20625 -0.15796 -0.21198 -0.15518 C -0.2184 -0.1568 -0.22448 -0.15842 -0.23073 -0.16097 C -0.23889 -0.15981 -0.2474 -0.15981 -0.25538 -0.15726 C -0.2599 -0.15588 -0.26406 -0.14362 -0.2684 -0.13992 C -0.27031 -0.13599 -0.2724 -0.13229 -0.27431 -0.12836 C -0.27517 -0.12651 -0.27708 -0.12257 -0.27708 -0.12257 C -0.27934 -0.11147 -0.2842 -0.10014 -0.29011 -0.09159 C -0.29375 -0.08627 -0.30174 -0.07609 -0.30174 -0.07609 C -0.30452 -0.0643 -0.3125 -0.04996 -0.31632 -0.03955 C -0.32153 -0.02567 -0.32413 -0.01087 -0.32934 0.003 C -0.33611 0.02127 -0.34236 0.03746 -0.3467 0.05712 C -0.34948 0.08348 -0.34531 0.0599 -0.35243 0.0784 C -0.35399 0.08256 -0.35399 0.08742 -0.35538 0.09181 C -0.35903 0.10337 -0.36267 0.11355 -0.36702 0.12465 C -0.36979 0.13968 -0.3717 0.1561 -0.38004 0.1672 C -0.38142 0.17298 -0.38299 0.17877 -0.38438 0.18455 C -0.38281 0.19102 -0.38299 0.18825 -0.38299 0.19218 " pathEditMode="relative" ptsTypes="fffffffffffffffffffffffffffA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125 0.0222 C -0.03594 0.02428 -0.04427 0.03191 -0.04427 0.03191 C -0.04774 0.03885 -0.05087 0.03885 -0.0559 0.04348 C -0.05781 0.04741 -0.05868 0.0525 -0.06163 0.05504 C -0.06563 0.05851 -0.06719 0.0592 -0.07031 0.06452 C -0.07257 0.06822 -0.07327 0.07377 -0.07622 0.07632 C -0.08507 0.08395 -0.09184 0.09228 -0.10226 0.09551 C -0.11806 0.10985 -0.12813 0.12997 -0.14132 0.14755 C -0.14427 0.15148 -0.1474 0.15472 -0.15 0.15911 C -0.15799 0.17253 -0.16545 0.18779 -0.17327 0.20166 C -0.17882 0.21161 -0.18056 0.21924 -0.18924 0.22479 C -0.19427 0.23173 -0.19757 0.23913 -0.20226 0.24607 C -0.21302 0.26226 -0.2066 0.24954 -0.21233 0.26156 C -0.23212 0.26087 -0.25209 0.26156 -0.27188 0.25971 C -0.27674 0.25925 -0.27622 0.25301 -0.27899 0.25 C -0.28021 0.24861 -0.28334 0.24792 -0.28334 0.24792 " pathEditMode="relative" ptsTypes="fffffffffffffff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07 -0.0037 C 0.03489 -0.0044 0.03889 -0.00417 0.0427 -0.00555 C 0.05 -0.0081 0.04444 -0.0111 0.05139 -0.01527 C 0.05642 -0.01827 0.06215 -0.01758 0.06736 -0.0192 C 0.08524 -0.03076 0.1033 -0.02382 0.12378 -0.0229 C 0.13611 -0.02105 0.14774 -0.01712 0.16007 -0.01527 C 0.18194 -0.00787 0.16232 -0.01388 0.18038 -0.00949 C 0.18524 -0.00833 0.19479 -0.00555 0.19479 -0.00555 C 0.20104 -0.00162 0.20729 0.003 0.21371 0.00601 C 0.21892 0.01133 0.22448 0.01619 0.22968 0.0215 C 0.2375 0.03839 0.24184 0.03191 0.25416 0.03885 C 0.26354 0.04417 0.27239 0.05481 0.28316 0.05619 C 0.30104 0.05828 0.31892 0.05851 0.3368 0.0599 C 0.34496 0.06221 0.35052 0.06753 0.35868 0.06961 C 0.3658 0.07678 0.37291 0.08071 0.38177 0.08325 C 0.39375 0.09088 0.40677 0.09528 0.41649 0.10823 C 0.41701 0.11008 0.41805 0.11401 0.41805 0.11401 " pathEditMode="relative" ptsTypes="ffffffffffffffffA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646 0.00995 C -0.05139 0.00625 -0.05226 -0.003 -0.06406 -0.0111 C -0.0658 -0.01225 -0.06788 -0.01225 -0.06979 -0.01318 C -0.08004 -0.01827 -0.08958 -0.02497 -0.10035 -0.02844 C -0.11146 -0.03839 -0.12813 -0.03839 -0.14097 -0.04024 C -0.1691 -0.03839 -0.19688 -0.03445 -0.225 -0.03237 C -0.2382 -0.02821 -0.26545 -0.03445 -0.26545 -0.03445 C -0.28472 -0.04417 -0.25695 -0.03099 -0.28577 -0.04024 C -0.29844 -0.04417 -0.31024 -0.0555 -0.32066 -0.06521 C -0.33108 -0.07516 -0.34948 -0.10198 -0.35538 -0.1154 C -0.35851 -0.12234 -0.36042 -0.13205 -0.36406 -0.13853 C -0.36892 -0.14708 -0.37431 -0.1561 -0.38004 -0.16373 C -0.38472 -0.18316 -0.38941 -0.22895 -0.36979 -0.23705 C -0.37031 -0.23311 -0.36927 -0.22826 -0.37136 -0.22548 C -0.37274 -0.22363 -0.37708 -0.22733 -0.37708 -0.22733 " pathEditMode="relative" ptsTypes="ffffffffffffff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854 0.00278 C -0.03941 0.00463 -0.03993 0.00717 -0.04132 0.00856 C -0.04236 0.00972 -0.05121 0.01203 -0.05156 0.01226 C -0.06649 0.01874 -0.05034 0.01434 -0.06892 0.01827 C -0.07621 0.01758 -0.0835 0.01827 -0.09062 0.01619 C -0.10781 0.01111 -0.11892 -0.0111 -0.1283 -0.02821 C -0.13177 -0.03445 -0.13854 -0.0363 -0.14288 -0.04162 C -0.15069 -0.05111 -0.15972 -0.0629 -0.16597 -0.07446 C -0.18229 -0.10476 -0.16319 -0.0703 -0.17187 -0.08996 C -0.17586 -0.09898 -0.17586 -0.09528 -0.17899 -0.10337 C -0.18073 -0.10823 -0.18003 -0.11424 -0.18194 -0.11887 C -0.1842 -0.12442 -0.19427 -0.1258 -0.19791 -0.12673 C -0.2052 -0.13136 -0.2085 -0.13991 -0.21527 -0.14593 C -0.2158 -0.15032 -0.21684 -0.15934 -0.21684 -0.15934 " pathEditMode="relative" ptsTypes="fffffffffffffA">
                                      <p:cBhvr>
                                        <p:cTn id="3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6 0.00486 C 0.04896 -0.01087 0.07344 -0.01226 0.09393 -0.01434 C 0.10868 -0.01942 0.12362 -0.03006 0.13889 -0.03168 C 0.16476 -0.03446 0.19184 -0.03261 0.21719 -0.0414 C 0.23577 -0.04787 0.25365 -0.05851 0.27223 -0.06452 C 0.28473 -0.06845 0.29705 -0.06915 0.3099 -0.0703 C 0.32205 -0.06961 0.33421 -0.071 0.34618 -0.06845 C 0.35243 -0.06707 0.35747 -0.06105 0.36355 -0.05874 C 0.36737 -0.05735 0.37136 -0.05758 0.37518 -0.05689 C 0.38282 -0.05157 0.38993 -0.05018 0.39827 -0.04718 C 0.41754 -0.04024 0.4349 -0.03423 0.45487 -0.03168 C 0.4625 -0.03238 0.47032 -0.03214 0.47796 -0.03376 C 0.48837 -0.03584 0.49601 -0.04949 0.50417 -0.05689 C 0.50764 -0.06406 0.51216 -0.06683 0.51563 -0.07424 C 0.51945 -0.08233 0.52032 -0.09019 0.52153 -0.09944 C 0.52014 -0.15888 0.52726 -0.2204 0.50122 -0.27127 C 0.49827 -0.2833 0.4974 -0.29533 0.49532 -0.30782 C 0.49358 -0.31799 0.49184 -0.31498 0.4882 -0.32909 C 0.48733 -0.33279 0.48282 -0.35268 0.47952 -0.36008 C 0.47014 -0.3802 0.48004 -0.35661 0.47084 -0.3735 C 0.46198 -0.38968 0.46355 -0.40217 0.44757 -0.40634 C 0.44375 -0.40541 0.42848 -0.40657 0.42726 -0.39477 C 0.425 -0.3728 0.42362 -0.3735 0.43021 -0.3735 " pathEditMode="relative" ptsTypes="ffffffffffffffffffffffA">
                                      <p:cBhvr>
                                        <p:cTn id="3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409 -3.41351E-6 C 0.04687 0.01573 0.05503 0.01319 0.06423 0.01943 C 0.07152 0.02429 0.07951 0.02937 0.0875 0.03284 C 0.10052 0.03169 0.11354 0.03122 0.12656 0.02914 C 0.13732 0.02729 0.14809 0.01665 0.1585 0.01157 C 0.1677 0.00232 0.17691 -0.00185 0.1875 -0.00763 C 0.19809 -0.02174 0.20746 -0.03631 0.21788 -0.05018 C 0.22014 -0.05319 0.22291 -0.05504 0.22517 -0.05781 C 0.22968 -0.06336 0.23819 -0.07516 0.23819 -0.07516 C 0.23923 -0.08742 0.2408 -0.09782 0.24253 -0.10985 C 0.24201 -0.13506 0.24201 -0.16003 0.24114 -0.18524 C 0.24062 -0.20004 0.2368 -0.21508 0.2368 -0.22965 " pathEditMode="relative" ptsTypes="fffffffffffA">
                                      <p:cBhvr>
                                        <p:cTn id="4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7cípá hvězda 3"/>
          <p:cNvSpPr/>
          <p:nvPr/>
        </p:nvSpPr>
        <p:spPr>
          <a:xfrm>
            <a:off x="1979712" y="1628800"/>
            <a:ext cx="4608512" cy="4320480"/>
          </a:xfrm>
          <a:prstGeom prst="star7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572000" y="5301208"/>
            <a:ext cx="792088" cy="288032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 : 2=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03848" y="5301208"/>
            <a:ext cx="792088" cy="288032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 : 2=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80112" y="4221088"/>
            <a:ext cx="792088" cy="288032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12: 2=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95736" y="4221088"/>
            <a:ext cx="792088" cy="288032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20: 2=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148064" y="2636912"/>
            <a:ext cx="792088" cy="288032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 : 2=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7784" y="2636912"/>
            <a:ext cx="792088" cy="288032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18: 2=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851920" y="2132856"/>
            <a:ext cx="792088" cy="288032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14: 2=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Marcela\AppData\Local\Microsoft\Windows\Temporary Internet Files\Content.IE5\2EOZRNWK\MC9000143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2132856"/>
            <a:ext cx="576064" cy="684338"/>
          </a:xfrm>
          <a:prstGeom prst="rect">
            <a:avLst/>
          </a:prstGeom>
          <a:noFill/>
        </p:spPr>
      </p:pic>
      <p:pic>
        <p:nvPicPr>
          <p:cNvPr id="2051" name="Picture 3" descr="C:\Users\Marcela\AppData\Local\Microsoft\Windows\Temporary Internet Files\Content.IE5\AWGJD1MZ\MC90001432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1052736"/>
            <a:ext cx="512292" cy="608580"/>
          </a:xfrm>
          <a:prstGeom prst="rect">
            <a:avLst/>
          </a:prstGeom>
          <a:noFill/>
        </p:spPr>
      </p:pic>
      <p:pic>
        <p:nvPicPr>
          <p:cNvPr id="2052" name="Picture 4" descr="C:\Users\Marcela\AppData\Local\Microsoft\Windows\Temporary Internet Files\Content.IE5\2EOZRNWK\MC900014319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4149080"/>
            <a:ext cx="576064" cy="684338"/>
          </a:xfrm>
          <a:prstGeom prst="rect">
            <a:avLst/>
          </a:prstGeom>
          <a:noFill/>
        </p:spPr>
      </p:pic>
      <p:pic>
        <p:nvPicPr>
          <p:cNvPr id="2053" name="Picture 5" descr="C:\Users\Marcela\AppData\Local\Microsoft\Windows\Temporary Internet Files\Content.IE5\2EOZRNWK\MC90001431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64088" y="5661248"/>
            <a:ext cx="584300" cy="694122"/>
          </a:xfrm>
          <a:prstGeom prst="rect">
            <a:avLst/>
          </a:prstGeom>
          <a:noFill/>
        </p:spPr>
      </p:pic>
      <p:pic>
        <p:nvPicPr>
          <p:cNvPr id="2054" name="Picture 6" descr="C:\Users\Marcela\AppData\Local\Microsoft\Windows\Temporary Internet Files\Content.IE5\AWGJD1MZ\MC90001431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27784" y="5733256"/>
            <a:ext cx="584300" cy="694122"/>
          </a:xfrm>
          <a:prstGeom prst="rect">
            <a:avLst/>
          </a:prstGeom>
          <a:noFill/>
        </p:spPr>
      </p:pic>
      <p:pic>
        <p:nvPicPr>
          <p:cNvPr id="2055" name="Picture 7" descr="C:\Users\Marcela\AppData\Local\Microsoft\Windows\Temporary Internet Files\Content.IE5\2EOZRNWK\MC90034508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331640" y="4365104"/>
            <a:ext cx="589433" cy="504056"/>
          </a:xfrm>
          <a:prstGeom prst="rect">
            <a:avLst/>
          </a:prstGeom>
          <a:noFill/>
        </p:spPr>
      </p:pic>
      <p:pic>
        <p:nvPicPr>
          <p:cNvPr id="2056" name="Picture 8" descr="C:\Users\Marcela\AppData\Local\Microsoft\Windows\Temporary Internet Files\Content.IE5\AWGJD1MZ\MC90001432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07704" y="2132856"/>
            <a:ext cx="512292" cy="608580"/>
          </a:xfrm>
          <a:prstGeom prst="rect">
            <a:avLst/>
          </a:prstGeom>
          <a:noFill/>
        </p:spPr>
      </p:pic>
      <p:pic>
        <p:nvPicPr>
          <p:cNvPr id="2057" name="Picture 9" descr="C:\Users\Marcela\AppData\Local\Microsoft\Windows\Temporary Internet Files\Content.IE5\2EOZRNWK\MC90043799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28184" y="1988840"/>
            <a:ext cx="864095" cy="823307"/>
          </a:xfrm>
          <a:prstGeom prst="rect">
            <a:avLst/>
          </a:prstGeom>
          <a:noFill/>
        </p:spPr>
      </p:pic>
      <p:pic>
        <p:nvPicPr>
          <p:cNvPr id="2058" name="Picture 10" descr="C:\Users\Marcela\AppData\Local\Microsoft\Windows\Temporary Internet Files\Content.IE5\2EOZRNWK\MC90043799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16216" y="4077072"/>
            <a:ext cx="864096" cy="823309"/>
          </a:xfrm>
          <a:prstGeom prst="rect">
            <a:avLst/>
          </a:prstGeom>
          <a:noFill/>
        </p:spPr>
      </p:pic>
      <p:pic>
        <p:nvPicPr>
          <p:cNvPr id="21" name="Picture 10" descr="C:\Users\Marcela\AppData\Local\Microsoft\Windows\Temporary Internet Files\Content.IE5\2EOZRNWK\MC90043799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20072" y="5589240"/>
            <a:ext cx="864096" cy="823309"/>
          </a:xfrm>
          <a:prstGeom prst="rect">
            <a:avLst/>
          </a:prstGeom>
          <a:noFill/>
        </p:spPr>
      </p:pic>
      <p:pic>
        <p:nvPicPr>
          <p:cNvPr id="22" name="Picture 10" descr="C:\Users\Marcela\AppData\Local\Microsoft\Windows\Temporary Internet Files\Content.IE5\2EOZRNWK\MC90043799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483768" y="5661248"/>
            <a:ext cx="864096" cy="823309"/>
          </a:xfrm>
          <a:prstGeom prst="rect">
            <a:avLst/>
          </a:prstGeom>
          <a:noFill/>
        </p:spPr>
      </p:pic>
      <p:pic>
        <p:nvPicPr>
          <p:cNvPr id="23" name="Picture 10" descr="C:\Users\Marcela\AppData\Local\Microsoft\Windows\Temporary Internet Files\Content.IE5\2EOZRNWK\MC90043799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187624" y="4221088"/>
            <a:ext cx="864096" cy="823309"/>
          </a:xfrm>
          <a:prstGeom prst="rect">
            <a:avLst/>
          </a:prstGeom>
          <a:noFill/>
        </p:spPr>
      </p:pic>
      <p:pic>
        <p:nvPicPr>
          <p:cNvPr id="24" name="Picture 10" descr="C:\Users\Marcela\AppData\Local\Microsoft\Windows\Temporary Internet Files\Content.IE5\2EOZRNWK\MC90043799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63688" y="1988840"/>
            <a:ext cx="864096" cy="823309"/>
          </a:xfrm>
          <a:prstGeom prst="rect">
            <a:avLst/>
          </a:prstGeom>
          <a:noFill/>
        </p:spPr>
      </p:pic>
      <p:pic>
        <p:nvPicPr>
          <p:cNvPr id="25" name="Picture 10" descr="C:\Users\Marcela\AppData\Local\Microsoft\Windows\Temporary Internet Files\Content.IE5\2EOZRNWK\MC90043799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23928" y="908720"/>
            <a:ext cx="864096" cy="823309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POUŽITÉ ZDROJE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mtClean="0"/>
              <a:t>http://microsoft.com</a:t>
            </a:r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103</TotalTime>
  <Words>204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 </vt:lpstr>
      <vt:lpstr>ANOTACE</vt:lpstr>
      <vt:lpstr>Dělení dvěma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VY_32_INOVACE_05_NÁSOBENÍ A DĚLENÍ_DĚLENÍ DVĚMA</dc:title>
  <dc:creator>Marcela</dc:creator>
  <cp:lastModifiedBy>Veisová Marcela</cp:lastModifiedBy>
  <cp:revision>30</cp:revision>
  <dcterms:created xsi:type="dcterms:W3CDTF">2011-07-25T13:35:50Z</dcterms:created>
  <dcterms:modified xsi:type="dcterms:W3CDTF">2012-05-07T11:42:29Z</dcterms:modified>
</cp:coreProperties>
</file>