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2" r:id="rId3"/>
    <p:sldId id="259" r:id="rId4"/>
    <p:sldId id="258" r:id="rId5"/>
    <p:sldId id="260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300" baseline="0" dirty="0" smtClean="0"/>
            <a:t>VY_32_INOVACE_06_NÁSOBENÍ A </a:t>
          </a:r>
          <a:r>
            <a:rPr lang="cs-CZ" sz="1300" baseline="0" dirty="0" smtClean="0"/>
            <a:t>DĚLENÍ_DĚLENÍ DVĚMA II.</a:t>
          </a:r>
          <a:endParaRPr lang="cs-CZ" sz="13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smtClean="0"/>
            <a:t>Dělení dvěma II.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CF9BE127-11D0-4A42-89A4-08EF9B2794DC}">
      <dgm:prSet custT="1"/>
      <dgm:spPr/>
      <dgm:t>
        <a:bodyPr/>
        <a:lstStyle/>
        <a:p>
          <a:pPr algn="l"/>
          <a:r>
            <a:rPr lang="cs-CZ" sz="2000" dirty="0" smtClean="0"/>
            <a:t>Vytvořeno: únor 2012</a:t>
          </a:r>
          <a:endParaRPr lang="cs-CZ" sz="2000" dirty="0"/>
        </a:p>
      </dgm:t>
    </dgm:pt>
    <dgm:pt modelId="{C7A71C6B-4B4B-446D-8E26-10AAD884C66C}" type="parTrans" cxnId="{455B2632-DDE6-44A9-811E-E2351FE68CDE}">
      <dgm:prSet/>
      <dgm:spPr/>
      <dgm:t>
        <a:bodyPr/>
        <a:lstStyle/>
        <a:p>
          <a:endParaRPr lang="cs-CZ"/>
        </a:p>
      </dgm:t>
    </dgm:pt>
    <dgm:pt modelId="{85216468-4163-43A8-912C-2841CE64DD2E}" type="sibTrans" cxnId="{455B2632-DDE6-44A9-811E-E2351FE68CD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EFBEB9E-DE63-4D79-A5A0-1CB40FBA8F5A}" type="pres">
      <dgm:prSet presAssocID="{CF9BE127-11D0-4A42-89A4-08EF9B2794DC}" presName="vertSpace5" presStyleLbl="node1" presStyleIdx="3" presStyleCnt="6"/>
      <dgm:spPr/>
    </dgm:pt>
    <dgm:pt modelId="{5920F8C0-69B6-4697-A2D7-F4953394DA69}" type="pres">
      <dgm:prSet presAssocID="{CF9BE127-11D0-4A42-89A4-08EF9B2794DC}" presName="circle5" presStyleLbl="node1" presStyleIdx="4" presStyleCnt="6"/>
      <dgm:spPr/>
    </dgm:pt>
    <dgm:pt modelId="{AD7184D8-5CFB-410D-8C44-0C07BD7E6449}" type="pres">
      <dgm:prSet presAssocID="{CF9BE127-11D0-4A42-89A4-08EF9B2794DC}" presName="rect5" presStyleLbl="alignAcc1" presStyleIdx="4" presStyleCnt="6"/>
      <dgm:spPr/>
      <dgm:t>
        <a:bodyPr/>
        <a:lstStyle/>
        <a:p>
          <a:endParaRPr lang="cs-CZ"/>
        </a:p>
      </dgm:t>
    </dgm:pt>
    <dgm:pt modelId="{92D99077-039E-4094-A165-36494FB34158}" type="pres">
      <dgm:prSet presAssocID="{4C35D32F-0EAB-4CD7-82EE-45574DC2A586}" presName="vertSpace6" presStyleLbl="node1" presStyleIdx="4" presStyleCnt="6"/>
      <dgm:spPr/>
    </dgm:pt>
    <dgm:pt modelId="{A206AD50-A398-4929-B517-9D50FC9F67D5}" type="pres">
      <dgm:prSet presAssocID="{4C35D32F-0EAB-4CD7-82EE-45574DC2A586}" presName="circle6" presStyleLbl="node1" presStyleIdx="5" presStyleCnt="6"/>
      <dgm:spPr/>
    </dgm:pt>
    <dgm:pt modelId="{B5F5CE52-2A94-47AD-8EF7-82268B3A59F2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AE69B3-B4E8-4BC0-A856-E9046054ADC7}" type="pres">
      <dgm:prSet presAssocID="{CF9BE127-11D0-4A42-89A4-08EF9B2794DC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0DE76C-6851-45BA-B2AD-BCF5472368BF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5C26CA4-6B22-4087-BDF9-1797A1FA66A4}" type="presOf" srcId="{CF9BE127-11D0-4A42-89A4-08EF9B2794DC}" destId="{54AE69B3-B4E8-4BC0-A856-E9046054ADC7}" srcOrd="1" destOrd="0" presId="urn:microsoft.com/office/officeart/2005/8/layout/target3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1B0D6E9F-A8E1-4A5B-A6B2-134B5DDA6321}" type="presOf" srcId="{CF9BE127-11D0-4A42-89A4-08EF9B2794DC}" destId="{AD7184D8-5CFB-410D-8C44-0C07BD7E644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585DB561-8D40-4BE2-9EC0-FBFCAE68B3A0}" type="presOf" srcId="{4C35D32F-0EAB-4CD7-82EE-45574DC2A586}" destId="{B5F5CE52-2A94-47AD-8EF7-82268B3A59F2}" srcOrd="0" destOrd="0" presId="urn:microsoft.com/office/officeart/2005/8/layout/target3"/>
    <dgm:cxn modelId="{6A601C0F-942D-4B9A-B084-A5B6025A9C8C}" type="presOf" srcId="{4C35D32F-0EAB-4CD7-82EE-45574DC2A586}" destId="{210DE76C-6851-45BA-B2AD-BCF5472368BF}" srcOrd="1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455B2632-DDE6-44A9-811E-E2351FE68CDE}" srcId="{757F3AB3-0718-4624-B441-E567A8F0AB56}" destId="{CF9BE127-11D0-4A42-89A4-08EF9B2794DC}" srcOrd="4" destOrd="0" parTransId="{C7A71C6B-4B4B-446D-8E26-10AAD884C66C}" sibTransId="{85216468-4163-43A8-912C-2841CE64DD2E}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1A524C33-32AF-45FC-BF74-D103F2681F51}" type="presParOf" srcId="{333A1088-737F-45CB-B68E-254E46348037}" destId="{CEFBEB9E-DE63-4D79-A5A0-1CB40FBA8F5A}" srcOrd="12" destOrd="0" presId="urn:microsoft.com/office/officeart/2005/8/layout/target3"/>
    <dgm:cxn modelId="{87F2E01C-6307-40AD-9C1D-AA96734EC299}" type="presParOf" srcId="{333A1088-737F-45CB-B68E-254E46348037}" destId="{5920F8C0-69B6-4697-A2D7-F4953394DA69}" srcOrd="13" destOrd="0" presId="urn:microsoft.com/office/officeart/2005/8/layout/target3"/>
    <dgm:cxn modelId="{B17EB547-5BCD-4EFD-8AFD-7C2CF6179DCF}" type="presParOf" srcId="{333A1088-737F-45CB-B68E-254E46348037}" destId="{AD7184D8-5CFB-410D-8C44-0C07BD7E6449}" srcOrd="14" destOrd="0" presId="urn:microsoft.com/office/officeart/2005/8/layout/target3"/>
    <dgm:cxn modelId="{D16064A0-9DCE-459E-852A-DE0E7E96DDAA}" type="presParOf" srcId="{333A1088-737F-45CB-B68E-254E46348037}" destId="{92D99077-039E-4094-A165-36494FB34158}" srcOrd="15" destOrd="0" presId="urn:microsoft.com/office/officeart/2005/8/layout/target3"/>
    <dgm:cxn modelId="{DD47B7B6-53DD-43B6-8823-D7A4F3B53483}" type="presParOf" srcId="{333A1088-737F-45CB-B68E-254E46348037}" destId="{A206AD50-A398-4929-B517-9D50FC9F67D5}" srcOrd="16" destOrd="0" presId="urn:microsoft.com/office/officeart/2005/8/layout/target3"/>
    <dgm:cxn modelId="{265181D4-0831-4B8F-BA3A-BAFD236F0C2E}" type="presParOf" srcId="{333A1088-737F-45CB-B68E-254E46348037}" destId="{B5F5CE52-2A94-47AD-8EF7-82268B3A59F2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E5AEA69D-0B83-4F17-B69D-B3D37F914E30}" type="presParOf" srcId="{333A1088-737F-45CB-B68E-254E46348037}" destId="{54AE69B3-B4E8-4BC0-A856-E9046054ADC7}" srcOrd="22" destOrd="0" presId="urn:microsoft.com/office/officeart/2005/8/layout/target3"/>
    <dgm:cxn modelId="{05457919-AF69-4DF7-9808-412BCC28E096}" type="presParOf" srcId="{333A1088-737F-45CB-B68E-254E46348037}" destId="{210DE76C-6851-45BA-B2AD-BCF5472368BF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baseline="0" dirty="0" smtClean="0"/>
            <a:t>VY_32_INOVACE_06_NÁSOBENÍ A </a:t>
          </a:r>
          <a:r>
            <a:rPr lang="cs-CZ" sz="1300" kern="1200" baseline="0" dirty="0" smtClean="0"/>
            <a:t>DĚLENÍ_DĚLENÍ DVĚMA II.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smtClean="0"/>
            <a:t>Dělení dvěma II.</a:t>
          </a:r>
          <a:endParaRPr lang="cs-CZ" sz="2000" kern="1200" dirty="0"/>
        </a:p>
      </dsp:txBody>
      <dsp:txXfrm>
        <a:off x="1273857" y="955392"/>
        <a:ext cx="5350878" cy="318465"/>
      </dsp:txXfrm>
    </dsp:sp>
    <dsp:sp modelId="{5920F8C0-69B6-4697-A2D7-F4953394DA69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D7184D8-5CFB-410D-8C44-0C07BD7E6449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Vytvořeno: únor 2012</a:t>
          </a:r>
          <a:endParaRPr lang="cs-CZ" sz="2000" kern="1200" dirty="0"/>
        </a:p>
      </dsp:txBody>
      <dsp:txXfrm>
        <a:off x="1273857" y="1273857"/>
        <a:ext cx="5350878" cy="318465"/>
      </dsp:txXfrm>
    </dsp:sp>
    <dsp:sp modelId="{A206AD50-A398-4929-B517-9D50FC9F67D5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5F5CE52-2A94-47AD-8EF7-82268B3A59F2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96356109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98860"/>
            <a:ext cx="1865079" cy="25922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 je určena žákům 2. ročníku ZŠ a je vhodná pro interaktivní tabuli.</a:t>
            </a:r>
          </a:p>
          <a:p>
            <a:r>
              <a:rPr lang="cs-CZ" dirty="0" smtClean="0"/>
              <a:t>Slouží pro názorný výklad a procvičení probírané látky.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</a:t>
            </a:r>
            <a:r>
              <a:rPr lang="cs-CZ" dirty="0" smtClean="0"/>
              <a:t>dvěma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Křemílek natrhal 14 růží. Chtěl je dát kamarádkám včeličce a berušce. Musel je tedy rozdělit na polovinu. Kolik růží dostala každá z nich?</a:t>
            </a: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POLOVINU ČÍSLA VYPOČÍTÁME, JESTLIŽE ČÍSLO VYDĚLÍME DVĚMA.</a:t>
            </a:r>
            <a:endParaRPr lang="cs-CZ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růží ………. 14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polovina …..14 : 2</a:t>
            </a: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14 : 2 = 7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Každá Křemílkova kamarádka dostane 7 růží.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4149080"/>
            <a:ext cx="328596" cy="460648"/>
          </a:xfrm>
          <a:prstGeom prst="rect">
            <a:avLst/>
          </a:prstGeom>
          <a:noFill/>
        </p:spPr>
      </p:pic>
      <p:pic>
        <p:nvPicPr>
          <p:cNvPr id="6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2924944"/>
            <a:ext cx="440448" cy="617450"/>
          </a:xfrm>
          <a:prstGeom prst="rect">
            <a:avLst/>
          </a:prstGeom>
          <a:noFill/>
        </p:spPr>
      </p:pic>
      <p:pic>
        <p:nvPicPr>
          <p:cNvPr id="7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924944"/>
            <a:ext cx="440448" cy="617450"/>
          </a:xfrm>
          <a:prstGeom prst="rect">
            <a:avLst/>
          </a:prstGeom>
          <a:noFill/>
        </p:spPr>
      </p:pic>
      <p:pic>
        <p:nvPicPr>
          <p:cNvPr id="8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924944"/>
            <a:ext cx="440448" cy="617450"/>
          </a:xfrm>
          <a:prstGeom prst="rect">
            <a:avLst/>
          </a:prstGeom>
          <a:noFill/>
        </p:spPr>
      </p:pic>
      <p:pic>
        <p:nvPicPr>
          <p:cNvPr id="9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924944"/>
            <a:ext cx="440448" cy="617450"/>
          </a:xfrm>
          <a:prstGeom prst="rect">
            <a:avLst/>
          </a:prstGeom>
          <a:noFill/>
        </p:spPr>
      </p:pic>
      <p:pic>
        <p:nvPicPr>
          <p:cNvPr id="10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924944"/>
            <a:ext cx="440448" cy="617450"/>
          </a:xfrm>
          <a:prstGeom prst="rect">
            <a:avLst/>
          </a:prstGeom>
          <a:noFill/>
        </p:spPr>
      </p:pic>
      <p:pic>
        <p:nvPicPr>
          <p:cNvPr id="11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924944"/>
            <a:ext cx="440448" cy="617450"/>
          </a:xfrm>
          <a:prstGeom prst="rect">
            <a:avLst/>
          </a:prstGeom>
          <a:noFill/>
        </p:spPr>
      </p:pic>
      <p:pic>
        <p:nvPicPr>
          <p:cNvPr id="12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924944"/>
            <a:ext cx="440448" cy="617450"/>
          </a:xfrm>
          <a:prstGeom prst="rect">
            <a:avLst/>
          </a:prstGeom>
          <a:noFill/>
        </p:spPr>
      </p:pic>
      <p:pic>
        <p:nvPicPr>
          <p:cNvPr id="13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924944"/>
            <a:ext cx="440448" cy="617450"/>
          </a:xfrm>
          <a:prstGeom prst="rect">
            <a:avLst/>
          </a:prstGeom>
          <a:noFill/>
        </p:spPr>
      </p:pic>
      <p:pic>
        <p:nvPicPr>
          <p:cNvPr id="14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924944"/>
            <a:ext cx="440448" cy="617450"/>
          </a:xfrm>
          <a:prstGeom prst="rect">
            <a:avLst/>
          </a:prstGeom>
          <a:noFill/>
        </p:spPr>
      </p:pic>
      <p:pic>
        <p:nvPicPr>
          <p:cNvPr id="15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924944"/>
            <a:ext cx="440448" cy="617450"/>
          </a:xfrm>
          <a:prstGeom prst="rect">
            <a:avLst/>
          </a:prstGeom>
          <a:noFill/>
        </p:spPr>
      </p:pic>
      <p:pic>
        <p:nvPicPr>
          <p:cNvPr id="16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924944"/>
            <a:ext cx="440448" cy="617450"/>
          </a:xfrm>
          <a:prstGeom prst="rect">
            <a:avLst/>
          </a:prstGeom>
          <a:noFill/>
        </p:spPr>
      </p:pic>
      <p:pic>
        <p:nvPicPr>
          <p:cNvPr id="17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924944"/>
            <a:ext cx="440448" cy="617450"/>
          </a:xfrm>
          <a:prstGeom prst="rect">
            <a:avLst/>
          </a:prstGeom>
          <a:noFill/>
        </p:spPr>
      </p:pic>
      <p:pic>
        <p:nvPicPr>
          <p:cNvPr id="18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924944"/>
            <a:ext cx="440448" cy="617450"/>
          </a:xfrm>
          <a:prstGeom prst="rect">
            <a:avLst/>
          </a:prstGeom>
          <a:noFill/>
        </p:spPr>
      </p:pic>
      <p:pic>
        <p:nvPicPr>
          <p:cNvPr id="19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924944"/>
            <a:ext cx="440448" cy="617450"/>
          </a:xfrm>
          <a:prstGeom prst="rect">
            <a:avLst/>
          </a:prstGeom>
          <a:noFill/>
        </p:spPr>
      </p:pic>
      <p:cxnSp>
        <p:nvCxnSpPr>
          <p:cNvPr id="21" name="Přímá spojovací šipka 20"/>
          <p:cNvCxnSpPr/>
          <p:nvPr/>
        </p:nvCxnSpPr>
        <p:spPr>
          <a:xfrm>
            <a:off x="4211960" y="3645024"/>
            <a:ext cx="79208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rot="10800000" flipV="1">
            <a:off x="3347864" y="3645024"/>
            <a:ext cx="86409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581128"/>
            <a:ext cx="328596" cy="460648"/>
          </a:xfrm>
          <a:prstGeom prst="rect">
            <a:avLst/>
          </a:prstGeom>
          <a:noFill/>
        </p:spPr>
      </p:pic>
      <p:pic>
        <p:nvPicPr>
          <p:cNvPr id="38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4581128"/>
            <a:ext cx="328596" cy="460648"/>
          </a:xfrm>
          <a:prstGeom prst="rect">
            <a:avLst/>
          </a:prstGeom>
          <a:noFill/>
        </p:spPr>
      </p:pic>
      <p:pic>
        <p:nvPicPr>
          <p:cNvPr id="39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581128"/>
            <a:ext cx="328596" cy="460648"/>
          </a:xfrm>
          <a:prstGeom prst="rect">
            <a:avLst/>
          </a:prstGeom>
          <a:noFill/>
        </p:spPr>
      </p:pic>
      <p:pic>
        <p:nvPicPr>
          <p:cNvPr id="40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581128"/>
            <a:ext cx="328596" cy="460648"/>
          </a:xfrm>
          <a:prstGeom prst="rect">
            <a:avLst/>
          </a:prstGeom>
          <a:noFill/>
        </p:spPr>
      </p:pic>
      <p:pic>
        <p:nvPicPr>
          <p:cNvPr id="41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581128"/>
            <a:ext cx="328596" cy="460648"/>
          </a:xfrm>
          <a:prstGeom prst="rect">
            <a:avLst/>
          </a:prstGeom>
          <a:noFill/>
        </p:spPr>
      </p:pic>
      <p:pic>
        <p:nvPicPr>
          <p:cNvPr id="42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4581128"/>
            <a:ext cx="328596" cy="460648"/>
          </a:xfrm>
          <a:prstGeom prst="rect">
            <a:avLst/>
          </a:prstGeom>
          <a:noFill/>
        </p:spPr>
      </p:pic>
      <p:pic>
        <p:nvPicPr>
          <p:cNvPr id="43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149080"/>
            <a:ext cx="328596" cy="460648"/>
          </a:xfrm>
          <a:prstGeom prst="rect">
            <a:avLst/>
          </a:prstGeom>
          <a:noFill/>
        </p:spPr>
      </p:pic>
      <p:pic>
        <p:nvPicPr>
          <p:cNvPr id="44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149080"/>
            <a:ext cx="328596" cy="460648"/>
          </a:xfrm>
          <a:prstGeom prst="rect">
            <a:avLst/>
          </a:prstGeom>
          <a:noFill/>
        </p:spPr>
      </p:pic>
      <p:pic>
        <p:nvPicPr>
          <p:cNvPr id="45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149080"/>
            <a:ext cx="328596" cy="460648"/>
          </a:xfrm>
          <a:prstGeom prst="rect">
            <a:avLst/>
          </a:prstGeom>
          <a:noFill/>
        </p:spPr>
      </p:pic>
      <p:pic>
        <p:nvPicPr>
          <p:cNvPr id="46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149080"/>
            <a:ext cx="328596" cy="460648"/>
          </a:xfrm>
          <a:prstGeom prst="rect">
            <a:avLst/>
          </a:prstGeom>
          <a:noFill/>
        </p:spPr>
      </p:pic>
      <p:pic>
        <p:nvPicPr>
          <p:cNvPr id="47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149080"/>
            <a:ext cx="328596" cy="460648"/>
          </a:xfrm>
          <a:prstGeom prst="rect">
            <a:avLst/>
          </a:prstGeom>
          <a:noFill/>
        </p:spPr>
      </p:pic>
      <p:pic>
        <p:nvPicPr>
          <p:cNvPr id="48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4149080"/>
            <a:ext cx="328596" cy="460648"/>
          </a:xfrm>
          <a:prstGeom prst="rect">
            <a:avLst/>
          </a:prstGeom>
          <a:noFill/>
        </p:spPr>
      </p:pic>
      <p:pic>
        <p:nvPicPr>
          <p:cNvPr id="49" name="Picture 3" descr="C:\Users\Marcela\AppData\Local\Microsoft\Windows\Temporary Internet Files\Content.IE5\AWGJD1MZ\MP900390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149080"/>
            <a:ext cx="328596" cy="46064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Řeš úlohy do sešitu.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>
            <a:normAutofit/>
          </a:bodyPr>
          <a:lstStyle/>
          <a:p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Ve dvou sáčcích je 18 bonbonů. Kolik bonbonů  je v jednom sáčku?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V jednom sáčku je   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                                    8 bonbonů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                                    9 bonbonů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                                    10 bonbonů.</a:t>
            </a:r>
          </a:p>
          <a:p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Natálce je 20 let. Kačence je dvakrát méně. Kolik let je Kačence?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Kačence je        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                          10 let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                          12 let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                          6 let.</a:t>
            </a:r>
          </a:p>
          <a:p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Marcela\AppData\Local\Microsoft\Windows\Temporary Internet Files\Content.IE5\2EOZRNWK\MP9003996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916832"/>
            <a:ext cx="1536188" cy="1656184"/>
          </a:xfrm>
          <a:prstGeom prst="rect">
            <a:avLst/>
          </a:prstGeom>
          <a:noFill/>
        </p:spPr>
      </p:pic>
      <p:pic>
        <p:nvPicPr>
          <p:cNvPr id="2053" name="Picture 5" descr="C:\Users\Marcela\AppData\Local\Microsoft\Windows\Temporary Internet Files\Content.IE5\O0MZE86X\MC90002445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653136"/>
            <a:ext cx="1702613" cy="1234440"/>
          </a:xfrm>
          <a:prstGeom prst="rect">
            <a:avLst/>
          </a:prstGeom>
          <a:noFill/>
        </p:spPr>
      </p:pic>
      <p:pic>
        <p:nvPicPr>
          <p:cNvPr id="1026" name="Picture 2" descr="C:\Users\Marcela\AppData\Local\Microsoft\Windows\Temporary Internet Files\Content.IE5\2EOZRNWK\MC90044142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204864"/>
            <a:ext cx="388411" cy="388411"/>
          </a:xfrm>
          <a:prstGeom prst="rect">
            <a:avLst/>
          </a:prstGeom>
          <a:noFill/>
        </p:spPr>
      </p:pic>
      <p:pic>
        <p:nvPicPr>
          <p:cNvPr id="7" name="Picture 2" descr="C:\Users\Marcela\AppData\Local\Microsoft\Windows\Temporary Internet Files\Content.IE5\2EOZRNWK\MC90044142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636912"/>
            <a:ext cx="388411" cy="388411"/>
          </a:xfrm>
          <a:prstGeom prst="rect">
            <a:avLst/>
          </a:prstGeom>
          <a:noFill/>
        </p:spPr>
      </p:pic>
      <p:pic>
        <p:nvPicPr>
          <p:cNvPr id="8" name="Picture 2" descr="C:\Users\Marcela\AppData\Local\Microsoft\Windows\Temporary Internet Files\Content.IE5\2EOZRNWK\MC90044142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3068960"/>
            <a:ext cx="388411" cy="388411"/>
          </a:xfrm>
          <a:prstGeom prst="rect">
            <a:avLst/>
          </a:prstGeom>
          <a:noFill/>
        </p:spPr>
      </p:pic>
      <p:pic>
        <p:nvPicPr>
          <p:cNvPr id="11" name="Picture 3" descr="C:\Users\Marcela\AppData\Local\Microsoft\Windows\Temporary Internet Files\Content.IE5\AWGJD1MZ\MC90044149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4653136"/>
            <a:ext cx="388412" cy="388412"/>
          </a:xfrm>
          <a:prstGeom prst="rect">
            <a:avLst/>
          </a:prstGeom>
          <a:noFill/>
        </p:spPr>
      </p:pic>
      <p:pic>
        <p:nvPicPr>
          <p:cNvPr id="12" name="Picture 3" descr="C:\Users\Marcela\AppData\Local\Microsoft\Windows\Temporary Internet Files\Content.IE5\AWGJD1MZ\MC90044149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085184"/>
            <a:ext cx="388412" cy="388412"/>
          </a:xfrm>
          <a:prstGeom prst="rect">
            <a:avLst/>
          </a:prstGeom>
          <a:noFill/>
        </p:spPr>
      </p:pic>
      <p:pic>
        <p:nvPicPr>
          <p:cNvPr id="13" name="Picture 3" descr="C:\Users\Marcela\AppData\Local\Microsoft\Windows\Temporary Internet Files\Content.IE5\AWGJD1MZ\MC90044149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445224"/>
            <a:ext cx="388412" cy="38841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514 0.00347 L 0.29514 0.003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6503E-6 L 0.29357 0.001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smtClean="0"/>
              <a:t>POUŽITÉ 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http://microsoft.com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105</TotalTime>
  <Words>184</Words>
  <Application>Microsoft Office PowerPoint</Application>
  <PresentationFormat>Předvádění na obrazovce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Prezentace aplikace PowerPoint</vt:lpstr>
      <vt:lpstr>ANOTACE</vt:lpstr>
      <vt:lpstr>Dělení dvěma</vt:lpstr>
      <vt:lpstr>Řešení:</vt:lpstr>
      <vt:lpstr>Řeš úlohy do sešitu.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VY_32_INOVACE_06_NÁSOBENÍ A DĚLENÍ_SLOVNÍ ÚLOHY NA DĚLENÍ 2</dc:title>
  <dc:creator>Marcela</dc:creator>
  <cp:lastModifiedBy>Veisová Marcela</cp:lastModifiedBy>
  <cp:revision>27</cp:revision>
  <dcterms:created xsi:type="dcterms:W3CDTF">2011-07-25T13:36:33Z</dcterms:created>
  <dcterms:modified xsi:type="dcterms:W3CDTF">2012-05-07T11:44:20Z</dcterms:modified>
</cp:coreProperties>
</file>