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782CF49-9344-49A4-94B8-2D1D7540435D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62C705-61E5-4DB9-80BF-62FA7EBACE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8EF36-8CC5-48FC-BA89-1F57894796C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B8F0A-ADFD-4B06-AEC0-55B197770F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F13AE93-7177-43BD-BCFF-3FA08E88CB93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6C1B27-764A-4CCB-8603-874C359440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4FC78-FFB8-442E-8ECB-C52D09D9996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B4563-61EB-42AA-AB80-6F5EEE0A24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F7A4A-4AD7-46C8-9792-9D963D3D18D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7222A-4F6D-477E-B30B-CA696C1F1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CEBE1-E58E-4423-844D-20FBF69F5D63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05FDC-15AF-4043-99E6-3551FC8660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FCFB5-B1D2-4753-A0B0-BEECE94AA1C3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4F07C-0100-4C69-A901-7878F6E1CE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5413E-BC3E-4249-BCD6-D2DD543293C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0A25B-3873-47ED-BE3E-3748D28234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C0D794-9DCE-4777-951F-133046C295D6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585CCD-7607-4335-A077-079B4FBCF7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32533-9FBB-4E45-AE94-6E68D1CBEE6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633B8-7630-4859-841E-32CD49DA1F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232B3A-C9E4-4E26-92EB-4F971CE778C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C04A816F-1908-4E8B-BB4D-A964FBE90C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38E7EB9-CD53-42FC-962F-D2FF408CE23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94C808E-37C2-4937-851C-FA1C2E8B2F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9" r:id="rId3"/>
    <p:sldLayoutId id="2147483706" r:id="rId4"/>
    <p:sldLayoutId id="2147483705" r:id="rId5"/>
    <p:sldLayoutId id="2147483704" r:id="rId6"/>
    <p:sldLayoutId id="2147483703" r:id="rId7"/>
    <p:sldLayoutId id="2147483702" r:id="rId8"/>
    <p:sldLayoutId id="2147483710" r:id="rId9"/>
    <p:sldLayoutId id="2147483701" r:id="rId10"/>
    <p:sldLayoutId id="2147483711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dirty="0" smtClean="0">
                <a:latin typeface="+mn-lt"/>
              </a:rPr>
              <a:t>Procvičování – složené zlomky, zlomky a desetinná čísla</a:t>
            </a:r>
            <a:endParaRPr lang="cs-CZ" sz="2800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/>
          <a:lstStyle/>
          <a:p>
            <a:endParaRPr lang="cs-CZ" sz="1500" smtClean="0"/>
          </a:p>
          <a:p>
            <a:endParaRPr lang="cs-CZ" sz="1500" smtClean="0"/>
          </a:p>
          <a:p>
            <a:endParaRPr lang="cs-CZ" sz="1500" smtClean="0"/>
          </a:p>
          <a:p>
            <a:r>
              <a:rPr lang="cs-CZ" sz="1500" smtClean="0"/>
              <a:t>Základní škola Čelákovice</a:t>
            </a:r>
          </a:p>
        </p:txBody>
      </p:sp>
      <p:sp>
        <p:nvSpPr>
          <p:cNvPr id="13315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VY_32_INOVACE_028_Složené zlomky - procvičování</a:t>
            </a:r>
            <a:endParaRPr lang="cs-CZ">
              <a:solidFill>
                <a:schemeClr val="tx2"/>
              </a:solidFill>
              <a:latin typeface="Trebuchet MS" pitchFamily="34" charset="0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Autor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Mgr. Zuzana Zágoršeková</a:t>
            </a: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30.11.2011</a:t>
            </a: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II. Stupeň – základní, 7. ročník</a:t>
            </a: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Vzdělávací obor: Matematika</a:t>
            </a:r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Téma: Procvičování – zlomky a desetinná čísla</a:t>
            </a:r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 písemné počítání do sešitů na procvičování úprav složených zlomků, </a:t>
            </a:r>
          </a:p>
          <a:p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převádění zlomků na desetinná čísla a naopak, perioda </a:t>
            </a: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pracovní list, výsledky řešení</a:t>
            </a:r>
          </a:p>
          <a:p>
            <a:endParaRPr lang="cs-CZ" sz="1600" b="1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žák počítá a upravuje složené zlomky a převádí zlomky na desetinná čísla a naopak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44450" y="549275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Procvičování – složené zlomky, </a:t>
            </a:r>
            <a:r>
              <a:rPr lang="cs-CZ" sz="2800" b="1" dirty="0" err="1" smtClean="0">
                <a:latin typeface="+mn-lt"/>
              </a:rPr>
              <a:t>zlomky</a:t>
            </a:r>
            <a:r>
              <a:rPr lang="cs-CZ" sz="2800" b="1" dirty="0" smtClean="0">
                <a:latin typeface="+mn-lt"/>
              </a:rPr>
              <a:t> </a:t>
            </a:r>
          </a:p>
          <a:p>
            <a:pPr>
              <a:defRPr/>
            </a:pPr>
            <a:r>
              <a:rPr lang="cs-CZ" sz="2800" b="1" dirty="0" smtClean="0">
                <a:latin typeface="+mn-lt"/>
              </a:rPr>
              <a:t>a desetinná čísla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1"/>
          </p:nvPr>
        </p:nvSpPr>
        <p:spPr>
          <a:xfrm>
            <a:off x="457200" y="188640"/>
            <a:ext cx="3520440" cy="5937523"/>
          </a:xfrm>
          <a:blipFill rotWithShape="1">
            <a:blip r:embed="rId2" cstate="print"/>
            <a:stretch>
              <a:fillRect l="-2595" t="-924" r="-3806"/>
            </a:stretch>
          </a:blipFill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4" name="Zástupný symbol pro obsah 3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2"/>
          </p:nvPr>
        </p:nvSpPr>
        <p:spPr>
          <a:xfrm>
            <a:off x="4178808" y="188640"/>
            <a:ext cx="3520440" cy="5937523"/>
          </a:xfrm>
          <a:blipFill rotWithShape="1">
            <a:blip r:embed="rId3" cstate="print"/>
            <a:stretch>
              <a:fillRect l="-2773" t="-924" r="-1040"/>
            </a:stretch>
          </a:blipFill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20" y="538424"/>
            <a:ext cx="3520516" cy="2885918"/>
          </a:xfrm>
          <a:prstGeom prst="rect">
            <a:avLst/>
          </a:prstGeom>
          <a:blipFill rotWithShape="1">
            <a:blip r:embed="rId2" cstate="print"/>
            <a:stretch>
              <a:fillRect l="-3460" t="-1266" r="-2249" b="-147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3489325" y="1916113"/>
            <a:ext cx="1444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44008" y="952318"/>
            <a:ext cx="3413114" cy="2644378"/>
          </a:xfrm>
          <a:prstGeom prst="rect">
            <a:avLst/>
          </a:prstGeom>
          <a:blipFill rotWithShape="1">
            <a:blip r:embed="rId3" cstate="print"/>
            <a:stretch>
              <a:fillRect l="-3750" r="-2321" b="-46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14" name="Přímá spojnice 13"/>
          <p:cNvCxnSpPr/>
          <p:nvPr/>
        </p:nvCxnSpPr>
        <p:spPr>
          <a:xfrm>
            <a:off x="5940425" y="2060575"/>
            <a:ext cx="1444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323528" y="188640"/>
            <a:ext cx="9252520" cy="914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ovéPole 2"/>
          <p:cNvSpPr txBox="1">
            <a:spLocks noChangeArrowheads="1"/>
          </p:cNvSpPr>
          <p:nvPr/>
        </p:nvSpPr>
        <p:spPr bwMode="auto">
          <a:xfrm>
            <a:off x="415925" y="1989138"/>
            <a:ext cx="775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Trebuchet MS" pitchFamily="34" charset="0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54</TotalTime>
  <Words>89</Words>
  <Application>Microsoft Office PowerPoint</Application>
  <PresentationFormat>On-screen Show (4:3)</PresentationFormat>
  <Paragraphs>23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5</vt:i4>
      </vt:variant>
    </vt:vector>
  </HeadingPairs>
  <TitlesOfParts>
    <vt:vector size="15" baseType="lpstr">
      <vt:lpstr>Trebuchet MS</vt:lpstr>
      <vt:lpstr>Arial</vt:lpstr>
      <vt:lpstr>Wingdings 2</vt:lpstr>
      <vt:lpstr>Wingdings</vt:lpstr>
      <vt:lpstr>Calibri</vt:lpstr>
      <vt:lpstr>Bohatý</vt:lpstr>
      <vt:lpstr>Bohatý</vt:lpstr>
      <vt:lpstr>Bohatý</vt:lpstr>
      <vt:lpstr>Bohatý</vt:lpstr>
      <vt:lpstr>Bohatý</vt:lpstr>
      <vt:lpstr>Snímek 1</vt:lpstr>
      <vt:lpstr>Snímek 2</vt:lpstr>
      <vt:lpstr>Snímek 3</vt:lpstr>
      <vt:lpstr>Snímek 4</vt:lpstr>
      <vt:lpstr>Snímek 5</vt:lpstr>
    </vt:vector>
  </TitlesOfParts>
  <Company>Kamenka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 – složené zlomky, zlomky a desetinná čísla</dc:title>
  <dc:creator>Kamil Zágoršek</dc:creator>
  <cp:lastModifiedBy>DUM</cp:lastModifiedBy>
  <cp:revision>14</cp:revision>
  <dcterms:created xsi:type="dcterms:W3CDTF">2011-11-30T14:13:30Z</dcterms:created>
  <dcterms:modified xsi:type="dcterms:W3CDTF">2012-03-03T16:40:17Z</dcterms:modified>
</cp:coreProperties>
</file>