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62" r:id="rId2"/>
    <p:sldId id="256" r:id="rId3"/>
    <p:sldId id="257" r:id="rId4"/>
    <p:sldId id="260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A8CC360-F2A4-42FA-9D3E-984311E65EA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CDB6AD3-7B3E-476C-AD86-CC3ABBA5D0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84129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VY_32_Inovace_3158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Athény v době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Periklově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Athény v době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Periklově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obsahuje, kdo byl Perikles a jací význační filozofové žili v Athénách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říct, kdo byl Perikles a popíše kulturu v Athénách – nové stavby, pojmenuje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známé filozofy.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215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Athény v době </a:t>
            </a:r>
            <a:r>
              <a:rPr lang="cs-CZ" sz="6000" dirty="0" err="1" smtClean="0"/>
              <a:t>Periklově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645024"/>
            <a:ext cx="5220072" cy="169929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6.třída</a:t>
            </a:r>
            <a:endParaRPr lang="cs-CZ" sz="4800" dirty="0"/>
          </a:p>
        </p:txBody>
      </p:sp>
      <p:pic>
        <p:nvPicPr>
          <p:cNvPr id="1026" name="Picture 2" descr="C:\Users\mzavisova\AppData\Local\Microsoft\Windows\Temporary Internet Files\Content.IE5\377NIBZT\MP9001637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3657600" cy="238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24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188640"/>
            <a:ext cx="7756263" cy="1435766"/>
          </a:xfrm>
        </p:spPr>
        <p:txBody>
          <a:bodyPr/>
          <a:lstStyle/>
          <a:p>
            <a:pPr lvl="0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</a:t>
            </a:r>
            <a:r>
              <a:rPr lang="cs-CZ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PERIKLES</a:t>
            </a:r>
            <a:r>
              <a:rPr lang="cs-CZ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zavisova\AppData\Local\Microsoft\Windows\Temporary Internet Files\Content.IE5\KUXACNP4\MC90023398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11550"/>
            <a:ext cx="3312367" cy="2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99591" y="2348879"/>
            <a:ext cx="7545161" cy="3672409"/>
          </a:xfrm>
        </p:spPr>
        <p:txBody>
          <a:bodyPr/>
          <a:lstStyle/>
          <a:p>
            <a:endParaRPr lang="cs-CZ" sz="3400" i="1" dirty="0">
              <a:solidFill>
                <a:schemeClr val="tx2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r>
              <a:rPr lang="cs-CZ" sz="3400" i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byl </a:t>
            </a:r>
            <a:r>
              <a:rPr lang="cs-CZ" sz="3400" i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nejvýznamnější athénský  </a:t>
            </a:r>
            <a:r>
              <a:rPr lang="cs-CZ" sz="3400" i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státník </a:t>
            </a:r>
            <a:r>
              <a:rPr lang="cs-CZ" sz="3400" i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 5. století př.n.l. prosadil plat pro úředníky </a:t>
            </a:r>
            <a:endParaRPr lang="cs-CZ" sz="3400" i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r>
              <a:rPr lang="cs-CZ" sz="3400" i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400" i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i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Athény </a:t>
            </a:r>
            <a:r>
              <a:rPr lang="cs-CZ" sz="3200" i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 staly kulturním  střediskem východního Středomoří</a:t>
            </a:r>
            <a:endParaRPr lang="cs-CZ" sz="3200" i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400" i="1" dirty="0" smtClean="0">
              <a:solidFill>
                <a:schemeClr val="tx2">
                  <a:lumMod val="50000"/>
                </a:schemeClr>
              </a:solidFill>
            </a:endParaRPr>
          </a:p>
          <a:p>
            <a:pPr lvl="0"/>
            <a:endParaRPr lang="cs-CZ" sz="3600" i="1" dirty="0">
              <a:solidFill>
                <a:schemeClr val="tx2">
                  <a:lumMod val="50000"/>
                </a:schemeClr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14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39144"/>
            <a:ext cx="7977209" cy="4087018"/>
          </a:xfrm>
        </p:spPr>
        <p:txBody>
          <a:bodyPr/>
          <a:lstStyle/>
          <a:p>
            <a:r>
              <a:rPr lang="cs-CZ" sz="3200" dirty="0" smtClean="0"/>
              <a:t> </a:t>
            </a:r>
            <a:r>
              <a:rPr lang="cs-CZ" sz="3200" i="1" dirty="0" smtClean="0"/>
              <a:t>v Athénách vznikl mramorový chrám bohyně Pallas Athény – </a:t>
            </a:r>
            <a:r>
              <a:rPr lang="cs-CZ" sz="3200" i="1" dirty="0" err="1" smtClean="0"/>
              <a:t>Parthenon</a:t>
            </a:r>
            <a:endParaRPr lang="cs-CZ" sz="3200" i="1" dirty="0" smtClean="0"/>
          </a:p>
          <a:p>
            <a:r>
              <a:rPr lang="cs-CZ" sz="3200" i="1" dirty="0"/>
              <a:t> </a:t>
            </a:r>
            <a:r>
              <a:rPr lang="cs-CZ" sz="3200" i="1" dirty="0" smtClean="0"/>
              <a:t>budovalo se </a:t>
            </a:r>
            <a:r>
              <a:rPr lang="cs-CZ" sz="3200" i="1" dirty="0" err="1" smtClean="0"/>
              <a:t>muhutné</a:t>
            </a:r>
            <a:r>
              <a:rPr lang="cs-CZ" sz="3200" i="1" dirty="0" smtClean="0"/>
              <a:t> opevnění, nový přístav, dlouhé zdi (hradby), které byly poničeny v období </a:t>
            </a:r>
            <a:r>
              <a:rPr lang="cs-CZ" sz="3200" i="1" dirty="0" err="1" smtClean="0"/>
              <a:t>řecko</a:t>
            </a:r>
            <a:r>
              <a:rPr lang="cs-CZ" sz="3200" i="1" dirty="0" smtClean="0"/>
              <a:t> – perských válkách</a:t>
            </a:r>
            <a:endParaRPr lang="cs-CZ" sz="3200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39652" y="188640"/>
            <a:ext cx="6048672" cy="1850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Které důležité stavby za Perikla byly v Athénách vybudovány 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ZLJ8VCN3\MP9004027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79500"/>
            <a:ext cx="3782466" cy="181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73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683568" y="2247901"/>
            <a:ext cx="7063432" cy="370138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600" b="1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Sokrates</a:t>
            </a:r>
          </a:p>
          <a:p>
            <a:r>
              <a:rPr lang="cs-CZ" sz="3600" b="1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Platon</a:t>
            </a:r>
          </a:p>
          <a:p>
            <a:r>
              <a:rPr lang="cs-CZ" sz="3600" b="1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Aristoteles</a:t>
            </a:r>
          </a:p>
          <a:p>
            <a:r>
              <a:rPr lang="cs-CZ" sz="3600" b="1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Thukydides - historik</a:t>
            </a:r>
          </a:p>
          <a:p>
            <a:r>
              <a:rPr lang="cs-CZ" sz="3600" b="1" i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i="1" dirty="0" err="1" smtClean="0">
                <a:solidFill>
                  <a:schemeClr val="bg2">
                    <a:lumMod val="10000"/>
                  </a:schemeClr>
                </a:solidFill>
              </a:rPr>
              <a:t>Xenofon</a:t>
            </a:r>
            <a:r>
              <a:rPr lang="cs-CZ" sz="3600" b="1" i="1" dirty="0" smtClean="0">
                <a:solidFill>
                  <a:schemeClr val="bg2">
                    <a:lumMod val="10000"/>
                  </a:schemeClr>
                </a:solidFill>
              </a:rPr>
              <a:t> - spisovatel</a:t>
            </a:r>
            <a:endParaRPr lang="cs-CZ" sz="36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623196" y="525847"/>
            <a:ext cx="4896544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Jací nejslavnější filozofové žili v Athénách ?</a:t>
            </a:r>
            <a:endParaRPr lang="cs-CZ" sz="2800" b="1" i="1" dirty="0"/>
          </a:p>
        </p:txBody>
      </p:sp>
      <p:pic>
        <p:nvPicPr>
          <p:cNvPr id="2050" name="Picture 2" descr="C:\Users\mzavisova\AppData\Local\Microsoft\Windows\Temporary Internet Files\Content.IE5\4O4X942X\MC900379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2645124"/>
            <a:ext cx="2583110" cy="348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98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0"/>
            <a:ext cx="7756263" cy="1624406"/>
          </a:xfrm>
        </p:spPr>
        <p:txBody>
          <a:bodyPr/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 Athén výrazně stoupla.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755576" y="1340768"/>
            <a:ext cx="4752528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Jakému státu se nelíbily mocné Athény ?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mzavisova\AppData\Local\Microsoft\Windows\Temporary Internet Files\Content.IE5\TKB4JE0C\MC900415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20889"/>
            <a:ext cx="2531517" cy="358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hnutá šipka 4"/>
          <p:cNvSpPr/>
          <p:nvPr/>
        </p:nvSpPr>
        <p:spPr>
          <a:xfrm flipV="1">
            <a:off x="713878" y="2995746"/>
            <a:ext cx="1913906" cy="2521485"/>
          </a:xfrm>
          <a:prstGeom prst="ben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131840" y="4005064"/>
            <a:ext cx="3096344" cy="1562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Spartě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65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683568" y="260648"/>
            <a:ext cx="7747000" cy="3878263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 OBRÁZKŮ A ILUSTRACÍ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hlinkClick r:id="rId2"/>
              </a:rPr>
              <a:t>www.office.microsoft.com</a:t>
            </a:r>
            <a:endParaRPr lang="cs-CZ" sz="2800" u="sng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CITACE</a:t>
            </a:r>
            <a:r>
              <a:rPr lang="cs-CZ" sz="2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archiv autora</a:t>
            </a:r>
          </a:p>
          <a:p>
            <a:pPr marL="0" indent="0">
              <a:buNone/>
            </a:pP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5968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64</TotalTime>
  <Words>172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Tvrdý obal</vt:lpstr>
      <vt:lpstr>Prezentace aplikace PowerPoint</vt:lpstr>
      <vt:lpstr>Athény v době Periklově</vt:lpstr>
      <vt:lpstr>                PERIKLES </vt:lpstr>
      <vt:lpstr>Prezentace aplikace PowerPoint</vt:lpstr>
      <vt:lpstr>Prezentace aplikace PowerPoint</vt:lpstr>
      <vt:lpstr>Moc Athén výrazně stoupla.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 tř.</dc:title>
  <dc:creator>MIL</dc:creator>
  <cp:lastModifiedBy>install</cp:lastModifiedBy>
  <cp:revision>13</cp:revision>
  <dcterms:created xsi:type="dcterms:W3CDTF">2012-02-25T18:26:08Z</dcterms:created>
  <dcterms:modified xsi:type="dcterms:W3CDTF">2012-02-29T10:19:19Z</dcterms:modified>
</cp:coreProperties>
</file>