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E634B-02EC-448A-A38C-5C0200C7E07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2E8594-2E85-42EF-B448-AE68DF920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5AF3F-D79C-44C3-B0D5-F73BABC5F72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7EE609-584E-4642-875A-53A2C7C704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3AA58-00B0-4997-ACFC-6632D41C5EF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387B1-BF7E-47BD-8FBC-CDFE2EB78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6F072-4A3E-4525-8BF5-00C50C1178D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D5357-0B19-461C-8BA7-E21EACA04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69178-0631-4574-8682-57D72E679C3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00889A-28C1-473B-A34B-A287B34E3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9239C-192C-47D8-BBEE-89E3577B643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C5E13-9365-42A6-948E-DFD1FEC8F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868A6-B6A8-4928-A78B-E72A979B6CB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1E912-940E-48BF-8D2E-555EED60B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E5B99-F93B-4E87-929B-35F18BB0600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2B369-9344-4E37-B682-5063BD71FC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1879A-3318-4710-A33A-A8D30F841BF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5E0E1-6DEF-4801-BD4A-B10D18C3F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E715D-15EE-4C66-8C19-16952DBFA80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79316-C0DA-438D-A7B5-AFD316086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AF7A5-16D1-4ED2-BB29-155BD0847593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AF8B1-DEA9-4491-AB0A-DFB1D04D7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768805-B1D5-456D-B8D2-8920E79D37B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89BEC2-857C-4E38-8004-51DE1F2FA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ransition spd="slow">
    <p:pull/>
  </p:transition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latin typeface="+mn-lt"/>
              </a:rPr>
              <a:t>Násobení zlomků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latin typeface="Calibri" pitchFamily="34" charset="0"/>
              </a:rPr>
              <a:t>VY_32_INOVACE_030_Násobení zlomků</a:t>
            </a:r>
            <a:endParaRPr lang="cs-CZ">
              <a:latin typeface="Franklin Gothic Book" pitchFamily="34" charset="0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11.11.2011</a:t>
            </a: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II. Stupeň – základní, 7. ročník</a:t>
            </a: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Téma: Násobení zlomků</a:t>
            </a:r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 podle výsledku prvního příkladu najdou žáci další příklad, který budou počítat. Takto postupují až pokud nevypočítají poslední příklad </a:t>
            </a: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pracovní list</a:t>
            </a:r>
          </a:p>
          <a:p>
            <a:endParaRPr lang="cs-CZ" sz="1600">
              <a:solidFill>
                <a:schemeClr val="tx2"/>
              </a:solidFill>
              <a:latin typeface="Franklin Gothic Book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Franklin Gothic Book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Franklin Gothic Book" pitchFamily="34" charset="0"/>
              </a:rPr>
              <a:t>žák násobí zlomky, převádí zlomky na základní tvar a nepravé zlomky na smíšená čísla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Násobení zlomků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188913"/>
            <a:ext cx="8748712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Začni počítat 1. příklad, další příklad budeš</a:t>
            </a:r>
          </a:p>
          <a:p>
            <a:r>
              <a:rPr lang="cs-CZ" sz="2800">
                <a:latin typeface="Franklin Gothic Book" pitchFamily="34" charset="0"/>
              </a:rPr>
              <a:t>počítat podle výsledku, který ti vyjde (další příklad začíná tímto výsledkem).. Kolik ti vyjde poslední výsledek?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1916832"/>
            <a:ext cx="2188420" cy="4689745"/>
          </a:xfrm>
          <a:prstGeom prst="rect">
            <a:avLst/>
          </a:prstGeom>
          <a:blipFill rotWithShape="1">
            <a:blip r:embed="rId2"/>
            <a:stretch>
              <a:fillRect l="-5850" r="-445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228184" y="1916832"/>
            <a:ext cx="2138919" cy="3826560"/>
          </a:xfrm>
          <a:prstGeom prst="rect">
            <a:avLst/>
          </a:prstGeom>
          <a:blipFill rotWithShape="1">
            <a:blip r:embed="rId3"/>
            <a:stretch>
              <a:fillRect l="-5983" r="-4843" b="-95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138704" y="1916832"/>
            <a:ext cx="1944216" cy="4275016"/>
          </a:xfrm>
          <a:prstGeom prst="rect">
            <a:avLst/>
          </a:prstGeom>
          <a:blipFill rotWithShape="1">
            <a:blip r:embed="rId4"/>
            <a:stretch>
              <a:fillRect l="-658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692150"/>
            <a:ext cx="457358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Řešení:</a:t>
            </a:r>
          </a:p>
          <a:p>
            <a:r>
              <a:rPr lang="cs-CZ" sz="2400">
                <a:latin typeface="Franklin Gothic Book" pitchFamily="34" charset="0"/>
              </a:rPr>
              <a:t>1, 4, 7, 2, 5, 11, 3, 8, 12, 6, 9, 10</a:t>
            </a:r>
          </a:p>
          <a:p>
            <a:endParaRPr lang="cs-CZ" sz="2400"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výsledek je    </a:t>
            </a:r>
            <a:r>
              <a:rPr lang="cs-CZ" sz="2400">
                <a:solidFill>
                  <a:srgbClr val="C00000"/>
                </a:solidFill>
                <a:latin typeface="Franklin Gothic Book" pitchFamily="34" charset="0"/>
              </a:rPr>
              <a:t>1</a:t>
            </a:r>
            <a:endParaRPr lang="cs-CZ" sz="240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925252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2"/>
          <p:cNvSpPr txBox="1">
            <a:spLocks noChangeArrowheads="1"/>
          </p:cNvSpPr>
          <p:nvPr/>
        </p:nvSpPr>
        <p:spPr bwMode="auto">
          <a:xfrm>
            <a:off x="654050" y="1484313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Franklin Gothic Book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</TotalTime>
  <Words>118</Words>
  <Application>Microsoft Office PowerPoint</Application>
  <PresentationFormat>On-screen Show (4:3)</PresentationFormat>
  <Paragraphs>27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5</vt:i4>
      </vt:variant>
    </vt:vector>
  </HeadingPairs>
  <TitlesOfParts>
    <vt:vector size="19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</vt:vector>
  </TitlesOfParts>
  <Company>Kamenka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zlomků</dc:title>
  <dc:creator>Kamil Zágoršek</dc:creator>
  <cp:lastModifiedBy>DUM</cp:lastModifiedBy>
  <cp:revision>9</cp:revision>
  <dcterms:created xsi:type="dcterms:W3CDTF">2011-11-11T22:13:04Z</dcterms:created>
  <dcterms:modified xsi:type="dcterms:W3CDTF">2012-03-03T16:50:25Z</dcterms:modified>
</cp:coreProperties>
</file>