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93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D3052A-B11F-4D4F-807E-13B9290CEC7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01F5A0-C779-4192-9619-E3C60F120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443DD-9420-4D15-9A4A-F88979EBCB1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834BB-4769-46F5-961B-429E8768D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F45E5E9-7182-4D60-A9CC-4CC5E441511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0C75EE-7139-40C1-8D38-D9A860CBB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B240F-83EC-415D-AC84-0E6D21924FB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186CF-5BD5-4352-BA9A-464FE2EE3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E8B21-CB75-492D-B112-6FBDF396841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CB1B3-8813-4C2C-A552-5F41E9AAE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39F69-87E9-4066-A80A-0C51D16AE65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09F65-9527-4FAE-90F8-748A42F93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73CD0A-BB69-4D40-8766-2059273283B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723911-116A-4AEC-BD77-7711CBE10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E0D69-E461-4859-B4BD-7FFD8A61AD3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556C7-AD86-417E-9F29-65E65669A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91DF2C0-767A-42C1-8008-80641BB80A2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E18666C-20FE-46C6-B593-AE70C3EC6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1CECA-E361-4E97-988C-3A74DAE26DC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6FDA7-D5DF-400A-A841-84EE1B191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21B88-C755-4416-AE98-40E4FB4A0F4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7AC8A-304F-4828-9DC9-35DBB2E22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5225608-59BC-4591-9247-E6A9EDB1C89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7241B77-497D-41F8-AF18-071BCF7C0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dirty="0" smtClean="0">
                <a:latin typeface="+mn-lt"/>
              </a:rPr>
              <a:t>Písemné násobení desetinných čísel</a:t>
            </a:r>
            <a:endParaRPr lang="cs-CZ" sz="2800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VY_32_INOVACE_031_Násobení desetinných čísel</a:t>
            </a:r>
            <a:endParaRPr lang="cs-CZ">
              <a:latin typeface="Verdana" pitchFamily="34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15.11.2011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II. Stupeň – základní, 6. ročník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Téma: Písemné násobení desetinných čísel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 vysvětlení násobení na 2 příkladech, práce s interaktivní tabulí a práce do sešitu 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prezentace, pracovní list – práce na interaktivní tabuli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žák násobí desetinná čísla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Písemné násobení desetinných čísel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406400"/>
            <a:ext cx="1784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Příklad 1 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881063"/>
            <a:ext cx="1639887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Verdana" pitchFamily="34" charset="0"/>
              </a:rPr>
              <a:t>12,556</a:t>
            </a:r>
          </a:p>
          <a:p>
            <a:r>
              <a:rPr lang="cs-CZ" sz="3200" u="sng">
                <a:latin typeface="Verdana" pitchFamily="34" charset="0"/>
              </a:rPr>
              <a:t>  .     5</a:t>
            </a:r>
          </a:p>
          <a:p>
            <a:r>
              <a:rPr lang="cs-CZ" sz="3200">
                <a:latin typeface="Verdana" pitchFamily="34" charset="0"/>
              </a:rPr>
              <a:t>62,780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76600" y="881063"/>
            <a:ext cx="53673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Násobíme stejně  jako čísla celá, </a:t>
            </a:r>
          </a:p>
          <a:p>
            <a:r>
              <a:rPr lang="cs-CZ" sz="2400">
                <a:latin typeface="Verdana" pitchFamily="34" charset="0"/>
              </a:rPr>
              <a:t>ve výsledku oddělím stejný počet</a:t>
            </a:r>
          </a:p>
          <a:p>
            <a:r>
              <a:rPr lang="cs-CZ" sz="2400">
                <a:latin typeface="Verdana" pitchFamily="34" charset="0"/>
              </a:rPr>
              <a:t>desetinných míst jako v činiteli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71513" y="2708275"/>
            <a:ext cx="1784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Příklad 2 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76338" y="3357563"/>
            <a:ext cx="1908175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   43,063</a:t>
            </a:r>
          </a:p>
          <a:p>
            <a:r>
              <a:rPr lang="cs-CZ" sz="2800" u="sng">
                <a:latin typeface="Verdana" pitchFamily="34" charset="0"/>
              </a:rPr>
              <a:t>  .     2,5</a:t>
            </a:r>
          </a:p>
          <a:p>
            <a:r>
              <a:rPr lang="cs-CZ" sz="2800">
                <a:latin typeface="Verdana" pitchFamily="34" charset="0"/>
              </a:rPr>
              <a:t>  215315</a:t>
            </a:r>
          </a:p>
          <a:p>
            <a:r>
              <a:rPr lang="cs-CZ" sz="2800" u="sng">
                <a:latin typeface="Verdana" pitchFamily="34" charset="0"/>
              </a:rPr>
              <a:t>  86126 </a:t>
            </a:r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107,6575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19475" y="3716338"/>
            <a:ext cx="549751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Ve výsledku oddělíme celkový </a:t>
            </a:r>
          </a:p>
          <a:p>
            <a:r>
              <a:rPr lang="cs-CZ" sz="2400">
                <a:latin typeface="Verdana" pitchFamily="34" charset="0"/>
              </a:rPr>
              <a:t>počet desetinných míst – v našem</a:t>
            </a:r>
          </a:p>
          <a:p>
            <a:r>
              <a:rPr lang="cs-CZ" sz="2400">
                <a:latin typeface="Verdana" pitchFamily="34" charset="0"/>
              </a:rPr>
              <a:t>případě 3+1=4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908175" y="385763"/>
            <a:ext cx="4857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Příklady na procvičování 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00113" y="1358900"/>
            <a:ext cx="12747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27,205</a:t>
            </a:r>
          </a:p>
          <a:p>
            <a:r>
              <a:rPr lang="cs-CZ" sz="2400" u="sng">
                <a:latin typeface="Verdana" pitchFamily="34" charset="0"/>
              </a:rPr>
              <a:t>.     45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6238" y="1358900"/>
            <a:ext cx="1079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35,27</a:t>
            </a:r>
          </a:p>
          <a:p>
            <a:r>
              <a:rPr lang="cs-CZ" sz="2400" u="sng">
                <a:latin typeface="Verdana" pitchFamily="34" charset="0"/>
              </a:rPr>
              <a:t>.  3,8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076825" y="1346200"/>
            <a:ext cx="10779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0,257</a:t>
            </a:r>
          </a:p>
          <a:p>
            <a:r>
              <a:rPr lang="cs-CZ" sz="2400" u="sng">
                <a:latin typeface="Verdana" pitchFamily="34" charset="0"/>
              </a:rPr>
              <a:t>.  0,6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19925" y="1339850"/>
            <a:ext cx="15192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253,409</a:t>
            </a:r>
          </a:p>
          <a:p>
            <a:r>
              <a:rPr lang="cs-CZ" sz="2400" u="sng">
                <a:latin typeface="Verdana" pitchFamily="34" charset="0"/>
              </a:rPr>
              <a:t>.  17,26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08000" y="5076825"/>
            <a:ext cx="1666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1224,225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17775" y="5076825"/>
            <a:ext cx="1470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134,026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87900" y="5076825"/>
            <a:ext cx="1274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0,1542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65925" y="5070475"/>
            <a:ext cx="186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4373,8393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74688" y="549275"/>
            <a:ext cx="9253537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2"/>
          <p:cNvSpPr txBox="1">
            <a:spLocks noChangeArrowheads="1"/>
          </p:cNvSpPr>
          <p:nvPr/>
        </p:nvSpPr>
        <p:spPr bwMode="auto">
          <a:xfrm>
            <a:off x="674688" y="1989138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Verdan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31</TotalTime>
  <Words>133</Words>
  <Application>Microsoft Office PowerPoint</Application>
  <PresentationFormat>On-screen Show (4:3)</PresentationFormat>
  <Paragraphs>52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Verdana</vt:lpstr>
      <vt:lpstr>Arial</vt:lpstr>
      <vt:lpstr>Wingdings 2</vt:lpstr>
      <vt:lpstr>Calibri</vt:lpstr>
      <vt:lpstr>Aspekt</vt:lpstr>
      <vt:lpstr>Aspekt</vt:lpstr>
      <vt:lpstr>Aspekt</vt:lpstr>
      <vt:lpstr>Aspekt</vt:lpstr>
      <vt:lpstr>Aspekt</vt:lpstr>
      <vt:lpstr>Písemné násobení desetinných čísel</vt:lpstr>
      <vt:lpstr>Snímek 2</vt:lpstr>
      <vt:lpstr>Snímek 3</vt:lpstr>
      <vt:lpstr>Snímek 4</vt:lpstr>
      <vt:lpstr>Použité zdroje</vt:lpstr>
    </vt:vector>
  </TitlesOfParts>
  <Company>Kamenka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násobení desetinných čísel</dc:title>
  <dc:creator>Kamil Zágoršek</dc:creator>
  <cp:lastModifiedBy>DUM</cp:lastModifiedBy>
  <cp:revision>7</cp:revision>
  <dcterms:created xsi:type="dcterms:W3CDTF">2011-11-15T14:57:06Z</dcterms:created>
  <dcterms:modified xsi:type="dcterms:W3CDTF">2012-03-03T16:55:33Z</dcterms:modified>
</cp:coreProperties>
</file>